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0" r:id="rId8"/>
    <p:sldId id="263" r:id="rId9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3A79-1DC5-774F-8932-0DB31BBBC429}" type="datetimeFigureOut">
              <a:rPr lang="nl-NL" smtClean="0"/>
              <a:t>2-10-2015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F2D8-307F-504B-8EEF-A61415DB3D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871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3A79-1DC5-774F-8932-0DB31BBBC429}" type="datetimeFigureOut">
              <a:rPr lang="nl-NL" smtClean="0"/>
              <a:t>2-10-2015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F2D8-307F-504B-8EEF-A61415DB3D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76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3A79-1DC5-774F-8932-0DB31BBBC429}" type="datetimeFigureOut">
              <a:rPr lang="nl-NL" smtClean="0"/>
              <a:t>2-10-2015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F2D8-307F-504B-8EEF-A61415DB3D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2834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3A79-1DC5-774F-8932-0DB31BBBC429}" type="datetimeFigureOut">
              <a:rPr lang="nl-NL" smtClean="0"/>
              <a:t>2-10-2015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F2D8-307F-504B-8EEF-A61415DB3D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5090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3A79-1DC5-774F-8932-0DB31BBBC429}" type="datetimeFigureOut">
              <a:rPr lang="nl-NL" smtClean="0"/>
              <a:t>2-10-2015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F2D8-307F-504B-8EEF-A61415DB3D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861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3A79-1DC5-774F-8932-0DB31BBBC429}" type="datetimeFigureOut">
              <a:rPr lang="nl-NL" smtClean="0"/>
              <a:t>2-10-2015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F2D8-307F-504B-8EEF-A61415DB3D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92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3A79-1DC5-774F-8932-0DB31BBBC429}" type="datetimeFigureOut">
              <a:rPr lang="nl-NL" smtClean="0"/>
              <a:t>2-10-2015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F2D8-307F-504B-8EEF-A61415DB3D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6685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3A79-1DC5-774F-8932-0DB31BBBC429}" type="datetimeFigureOut">
              <a:rPr lang="nl-NL" smtClean="0"/>
              <a:t>2-10-2015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F2D8-307F-504B-8EEF-A61415DB3D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542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3A79-1DC5-774F-8932-0DB31BBBC429}" type="datetimeFigureOut">
              <a:rPr lang="nl-NL" smtClean="0"/>
              <a:t>2-10-2015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F2D8-307F-504B-8EEF-A61415DB3D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7235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3A79-1DC5-774F-8932-0DB31BBBC429}" type="datetimeFigureOut">
              <a:rPr lang="nl-NL" smtClean="0"/>
              <a:t>2-10-2015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F2D8-307F-504B-8EEF-A61415DB3D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6120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3A79-1DC5-774F-8932-0DB31BBBC429}" type="datetimeFigureOut">
              <a:rPr lang="nl-NL" smtClean="0"/>
              <a:t>2-10-2015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F2D8-307F-504B-8EEF-A61415DB3D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823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F3A79-1DC5-774F-8932-0DB31BBBC429}" type="datetimeFigureOut">
              <a:rPr lang="nl-NL" smtClean="0"/>
              <a:t>2-10-2015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2F2D8-307F-504B-8EEF-A61415DB3D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589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3742" y="412190"/>
            <a:ext cx="7772400" cy="1470025"/>
          </a:xfrm>
        </p:spPr>
        <p:txBody>
          <a:bodyPr/>
          <a:lstStyle/>
          <a:p>
            <a:r>
              <a:rPr lang="nl-NL" dirty="0" smtClean="0"/>
              <a:t>Politieke stromingen</a:t>
            </a:r>
            <a:br>
              <a:rPr lang="nl-NL" dirty="0" smtClean="0"/>
            </a:br>
            <a:r>
              <a:rPr lang="nl-NL" dirty="0" smtClean="0"/>
              <a:t>De confessionelen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59" y="3131671"/>
            <a:ext cx="5080000" cy="34036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648" y="2017058"/>
            <a:ext cx="4056529" cy="243391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82" y="1454524"/>
            <a:ext cx="1321039" cy="142912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0883" y="4893235"/>
            <a:ext cx="1100164" cy="164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38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Christelijke emancipatiebeweging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Rond 1870 ontstond een christelijke emancipatiebeweging van katholieken en van protestanten</a:t>
            </a:r>
          </a:p>
          <a:p>
            <a:r>
              <a:rPr lang="nl-NL" dirty="0" smtClean="0"/>
              <a:t>Deze stromingen voelden zich achtergesteld bij de liberale </a:t>
            </a:r>
            <a:r>
              <a:rPr lang="nl-NL" dirty="0" smtClean="0"/>
              <a:t>elite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84100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Uitgangspunt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Confessionelen doen vanuit hun geloofsovertuiging (confessie) aan politiek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9467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protestanten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De protestanten richtten in 1878 de eerste politiek partij op: de </a:t>
            </a:r>
            <a:r>
              <a:rPr lang="nl-NL" dirty="0" err="1" smtClean="0"/>
              <a:t>Anti-Revolutionaire</a:t>
            </a:r>
            <a:r>
              <a:rPr lang="nl-NL" dirty="0" smtClean="0"/>
              <a:t> Partij (ARP) o.l.v. Abraham Kuyper</a:t>
            </a:r>
          </a:p>
          <a:p>
            <a:r>
              <a:rPr lang="nl-NL" dirty="0" smtClean="0"/>
              <a:t>De </a:t>
            </a:r>
            <a:r>
              <a:rPr lang="nl-NL" dirty="0" err="1" smtClean="0"/>
              <a:t>anti-revolutionairen</a:t>
            </a:r>
            <a:r>
              <a:rPr lang="nl-NL" dirty="0" smtClean="0"/>
              <a:t> waren tegen de ideeën van de Verlichting (verstand op de eerste plaats; niet het geloof)</a:t>
            </a:r>
          </a:p>
          <a:p>
            <a:r>
              <a:rPr lang="nl-NL" dirty="0" smtClean="0"/>
              <a:t>De ARP had veel aanhang onder boeren, </a:t>
            </a:r>
            <a:r>
              <a:rPr lang="nl-NL" dirty="0" smtClean="0"/>
              <a:t>arbeiders </a:t>
            </a:r>
            <a:r>
              <a:rPr lang="nl-NL" dirty="0" smtClean="0"/>
              <a:t>en kleine winkeliers: de ‘kleine </a:t>
            </a:r>
            <a:r>
              <a:rPr lang="nl-NL" dirty="0" err="1" smtClean="0"/>
              <a:t>Luyden</a:t>
            </a:r>
            <a:r>
              <a:rPr lang="nl-NL" dirty="0" smtClean="0"/>
              <a:t>’ (eenvoudige mensen)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6798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Abraham Kuyper</a:t>
            </a:r>
            <a:endParaRPr lang="nl-NL" dirty="0"/>
          </a:p>
        </p:txBody>
      </p:sp>
      <p:pic>
        <p:nvPicPr>
          <p:cNvPr id="1026" name="Picture 2" descr="http://www.ijzereneeuw.nl/system/images/attachments/000/000/110/l/p.2900_-_Karikatuur_Abraham_Kuyper__Abraham_de_Geweldige.jpg?14284120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9191"/>
            <a:ext cx="29241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.s-bol.com/imgbase0/imagebase/large/FC/3/6/3/6/10010040062163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988" y="1417638"/>
            <a:ext cx="3429208" cy="493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17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Confessionele strijdpunten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Er was sedert 1848 vrijheid van onderwijs</a:t>
            </a:r>
          </a:p>
          <a:p>
            <a:r>
              <a:rPr lang="nl-NL" dirty="0" smtClean="0"/>
              <a:t>Katholieken en protestanten mochten eigen scholen stichten maar kregen daarvoor geen geld</a:t>
            </a:r>
          </a:p>
          <a:p>
            <a:r>
              <a:rPr lang="nl-NL" dirty="0" smtClean="0"/>
              <a:t>Het openbaar onderwijs werd volledig door de overheid </a:t>
            </a:r>
            <a:r>
              <a:rPr lang="nl-NL" dirty="0" smtClean="0"/>
              <a:t>betaald</a:t>
            </a:r>
          </a:p>
          <a:p>
            <a:r>
              <a:rPr lang="nl-NL" dirty="0" smtClean="0"/>
              <a:t>De schoolstrijd werd in 1917 ‘gewonnen’ dankzij een deal met de socialisten over het algemeen kiesrecht: De Pacificatie van 1917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2944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katholieken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 navolging van Kuyper, richtte de priester Herman </a:t>
            </a:r>
            <a:r>
              <a:rPr lang="nl-NL" dirty="0" err="1" smtClean="0"/>
              <a:t>Schaepman</a:t>
            </a:r>
            <a:r>
              <a:rPr lang="nl-NL" dirty="0" smtClean="0"/>
              <a:t> een katholieke partij op: de R.K. Staatspartij (1926)</a:t>
            </a:r>
          </a:p>
          <a:p>
            <a:r>
              <a:rPr lang="nl-NL" dirty="0" smtClean="0"/>
              <a:t>Deze partij had veel aanhang in Brabant en Limburg waar veel katholieken woonden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6568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Herman Schaepman</a:t>
            </a:r>
            <a:endParaRPr lang="nl-NL" dirty="0"/>
          </a:p>
        </p:txBody>
      </p:sp>
      <p:pic>
        <p:nvPicPr>
          <p:cNvPr id="2050" name="Picture 2" descr="http://bwsa.socialhistory.org/sites/default/files/bios/schaep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4673"/>
            <a:ext cx="2800866" cy="369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bnl.org/tekst/rogi002invr01_01/rogi002invr01ill9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574" y="1448375"/>
            <a:ext cx="5095226" cy="44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435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194</Words>
  <Application>Microsoft Office PowerPoint</Application>
  <PresentationFormat>Diavoorstelling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Office-thema</vt:lpstr>
      <vt:lpstr>Politieke stromingen De confessionelen</vt:lpstr>
      <vt:lpstr>Christelijke emancipatiebeweging</vt:lpstr>
      <vt:lpstr>Uitgangspunt</vt:lpstr>
      <vt:lpstr>De protestanten</vt:lpstr>
      <vt:lpstr>Abraham Kuyper</vt:lpstr>
      <vt:lpstr>Confessionele strijdpunten</vt:lpstr>
      <vt:lpstr>De katholieken</vt:lpstr>
      <vt:lpstr>Herman Schaepman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Politieke stromingen De confessionelen</dc:title>
  <dc:creator>John van Zuijlen</dc:creator>
  <cp:lastModifiedBy>Naam</cp:lastModifiedBy>
  <cp:revision>6</cp:revision>
  <dcterms:created xsi:type="dcterms:W3CDTF">2015-09-07T20:09:31Z</dcterms:created>
  <dcterms:modified xsi:type="dcterms:W3CDTF">2015-10-02T19:43:21Z</dcterms:modified>
</cp:coreProperties>
</file>