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72" y="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23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4077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191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50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41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88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3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92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798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66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41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D5765-99C3-9F4C-90D8-E955CDB08A59}" type="datetimeFigureOut">
              <a:rPr lang="nl-NL" smtClean="0"/>
              <a:t>23-8-2017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20C3B-7C00-6E41-926C-F0218DB71A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8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6000" dirty="0" smtClean="0"/>
              <a:t>Dilemma’s 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27367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8436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Over welk dilemma </a:t>
            </a:r>
            <a:br>
              <a:rPr lang="nl-NL" dirty="0" smtClean="0"/>
            </a:br>
            <a:r>
              <a:rPr lang="nl-NL" dirty="0" smtClean="0"/>
              <a:t>we het ook hebben: </a:t>
            </a:r>
            <a:br>
              <a:rPr lang="nl-NL" dirty="0" smtClean="0"/>
            </a:br>
            <a:r>
              <a:rPr lang="nl-NL" sz="6700" dirty="0" smtClean="0"/>
              <a:t>je moet samen beslissen</a:t>
            </a:r>
            <a:endParaRPr lang="nl-NL" sz="67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3" y="2510367"/>
            <a:ext cx="6350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7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Machtsdilemma’s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Wie hebben macht (en hoeveel?)</a:t>
            </a:r>
          </a:p>
          <a:p>
            <a:r>
              <a:rPr lang="nl-NL" dirty="0" smtClean="0"/>
              <a:t>Wat doen we met onze macht?</a:t>
            </a:r>
          </a:p>
          <a:p>
            <a:r>
              <a:rPr lang="nl-NL" dirty="0" smtClean="0"/>
              <a:t>Kiezen we voor samenwerking </a:t>
            </a:r>
            <a:br>
              <a:rPr lang="nl-NL" dirty="0" smtClean="0"/>
            </a:br>
            <a:r>
              <a:rPr lang="nl-NL" dirty="0" smtClean="0"/>
              <a:t>of voor een compromis </a:t>
            </a:r>
            <a:br>
              <a:rPr lang="nl-NL" dirty="0" smtClean="0"/>
            </a:br>
            <a:r>
              <a:rPr lang="nl-NL" dirty="0" smtClean="0"/>
              <a:t>(een middenweg)?</a:t>
            </a:r>
          </a:p>
          <a:p>
            <a:r>
              <a:rPr lang="nl-NL" dirty="0" smtClean="0"/>
              <a:t>Maar er moet wel iets gebeuren</a:t>
            </a:r>
          </a:p>
          <a:p>
            <a:r>
              <a:rPr lang="nl-NL" dirty="0" smtClean="0"/>
              <a:t>Daarom is er daadkracht nodig &gt;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047" y="3818467"/>
            <a:ext cx="2502886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Welzijnsdilemma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Hoe maken we het? Alles goed?</a:t>
            </a:r>
          </a:p>
          <a:p>
            <a:r>
              <a:rPr lang="nl-NL" dirty="0" smtClean="0"/>
              <a:t>Dat hangt af van bezit, geluk, relaties, zekerheden of onzekerheden</a:t>
            </a:r>
          </a:p>
          <a:p>
            <a:r>
              <a:rPr lang="nl-NL" dirty="0" smtClean="0"/>
              <a:t>Belangrijk is in ieder geval </a:t>
            </a:r>
            <a:r>
              <a:rPr lang="nl-NL" u="sng" dirty="0" smtClean="0"/>
              <a:t>bestaanszekerheid</a:t>
            </a:r>
          </a:p>
          <a:p>
            <a:r>
              <a:rPr lang="nl-NL" dirty="0" smtClean="0"/>
              <a:t>Daarom hebben we </a:t>
            </a:r>
            <a:r>
              <a:rPr lang="nl-NL" u="sng" dirty="0" smtClean="0"/>
              <a:t>grondrechten</a:t>
            </a:r>
            <a:r>
              <a:rPr lang="nl-NL" dirty="0" smtClean="0"/>
              <a:t> die ons beschermen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97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Welzijnsdilemma’s / grondrechten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5997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Grondrechten staan in de grondwet</a:t>
            </a:r>
          </a:p>
          <a:p>
            <a:r>
              <a:rPr lang="nl-NL" dirty="0" smtClean="0"/>
              <a:t>Vrijheid van </a:t>
            </a:r>
            <a:r>
              <a:rPr lang="mr-IN" dirty="0" smtClean="0"/>
              <a:t>……</a:t>
            </a:r>
            <a:r>
              <a:rPr lang="nl-NL" dirty="0" smtClean="0"/>
              <a:t> meningsuiting, godsdienst, </a:t>
            </a:r>
            <a:br>
              <a:rPr lang="nl-NL" dirty="0" smtClean="0"/>
            </a:br>
            <a:r>
              <a:rPr lang="nl-NL" dirty="0" smtClean="0"/>
              <a:t>                      onderwijs, vereniging, drukpers</a:t>
            </a:r>
          </a:p>
          <a:p>
            <a:r>
              <a:rPr lang="nl-NL" dirty="0" smtClean="0"/>
              <a:t>Recht op </a:t>
            </a:r>
            <a:r>
              <a:rPr lang="mr-IN" dirty="0" smtClean="0"/>
              <a:t>……</a:t>
            </a:r>
            <a:r>
              <a:rPr lang="nl-NL" dirty="0" smtClean="0"/>
              <a:t>..  Een veilige woonomgeving</a:t>
            </a:r>
            <a:br>
              <a:rPr lang="nl-NL" dirty="0" smtClean="0"/>
            </a:br>
            <a:r>
              <a:rPr lang="nl-NL" dirty="0" smtClean="0"/>
              <a:t>                             huisvesting</a:t>
            </a:r>
            <a:br>
              <a:rPr lang="nl-NL" dirty="0" smtClean="0"/>
            </a:br>
            <a:r>
              <a:rPr lang="nl-NL" dirty="0" smtClean="0"/>
              <a:t>                             een schoon milieu</a:t>
            </a:r>
            <a:br>
              <a:rPr lang="nl-NL" dirty="0" smtClean="0"/>
            </a:br>
            <a:r>
              <a:rPr lang="nl-NL" dirty="0" smtClean="0"/>
              <a:t>                             onderwijs</a:t>
            </a:r>
          </a:p>
          <a:p>
            <a:r>
              <a:rPr lang="nl-NL" dirty="0" smtClean="0"/>
              <a:t>De overheid zorgt dat dit </a:t>
            </a:r>
            <a:br>
              <a:rPr lang="nl-NL" dirty="0" smtClean="0"/>
            </a:br>
            <a:r>
              <a:rPr lang="nl-NL" dirty="0" smtClean="0"/>
              <a:t>geregeld wordt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38" y="4233334"/>
            <a:ext cx="2553151" cy="25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5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Cultuurdilemma’s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nl-NL" dirty="0" smtClean="0"/>
              <a:t>Wat zijn onze waarden en normen?</a:t>
            </a:r>
          </a:p>
          <a:p>
            <a:r>
              <a:rPr lang="nl-NL" dirty="0" smtClean="0"/>
              <a:t>Met welke idealen richten we onze samenleving in?</a:t>
            </a:r>
          </a:p>
          <a:p>
            <a:r>
              <a:rPr lang="nl-NL" dirty="0" smtClean="0"/>
              <a:t>In onze cultuur bestaan veel subculturen bv.</a:t>
            </a: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Thuis, werk, school, stad, dorp, </a:t>
            </a:r>
            <a:r>
              <a:rPr lang="nl-NL" dirty="0" err="1" smtClean="0"/>
              <a:t>Feijenoord</a:t>
            </a:r>
            <a:r>
              <a:rPr lang="nl-NL" dirty="0" smtClean="0"/>
              <a:t> etc.</a:t>
            </a:r>
          </a:p>
          <a:p>
            <a:r>
              <a:rPr lang="nl-NL" dirty="0" smtClean="0"/>
              <a:t>Er is dus diversiteit</a:t>
            </a:r>
          </a:p>
          <a:p>
            <a:r>
              <a:rPr lang="nl-NL" dirty="0" smtClean="0"/>
              <a:t>Bij het cultuurdilemma horen dus verschillen of ruimte voor verschillen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15571"/>
            <a:ext cx="3556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Mensenrechtendilemma’s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600200"/>
            <a:ext cx="8466667" cy="4525963"/>
          </a:xfrm>
        </p:spPr>
        <p:txBody>
          <a:bodyPr/>
          <a:lstStyle/>
          <a:p>
            <a:r>
              <a:rPr lang="nl-NL" dirty="0" smtClean="0"/>
              <a:t>De rechten van een mens moeten duidelijk zijn</a:t>
            </a:r>
          </a:p>
          <a:p>
            <a:r>
              <a:rPr lang="nl-NL" dirty="0" smtClean="0"/>
              <a:t>Een overheid mag daar niet aankomen</a:t>
            </a:r>
          </a:p>
          <a:p>
            <a:r>
              <a:rPr lang="nl-NL" dirty="0" smtClean="0"/>
              <a:t>Een overheid moet de rechten van mensen beschermen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36" y="3958166"/>
            <a:ext cx="4279900" cy="1892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534" y="3682999"/>
            <a:ext cx="3096381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Persoonlijk dilemma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Je moet een werkstuk maken over een onderdeel van de verzorgingsstaat: een voorbeeld van een welzijnsdilemma.</a:t>
            </a:r>
          </a:p>
          <a:p>
            <a:r>
              <a:rPr lang="nl-NL" dirty="0" smtClean="0"/>
              <a:t>Hoe pak je dat aan?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160" y="3637063"/>
            <a:ext cx="4691107" cy="26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5" y="159145"/>
            <a:ext cx="4611376" cy="14410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144" y="204220"/>
            <a:ext cx="2336656" cy="145962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228" y="4392926"/>
            <a:ext cx="3260345" cy="23850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148" y="4893299"/>
            <a:ext cx="3115276" cy="207470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777" y="2388469"/>
            <a:ext cx="2514600" cy="26543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0075" y="79139"/>
            <a:ext cx="4410120" cy="810926"/>
          </a:xfrm>
        </p:spPr>
        <p:txBody>
          <a:bodyPr>
            <a:normAutofit/>
          </a:bodyPr>
          <a:lstStyle/>
          <a:p>
            <a:r>
              <a:rPr lang="nl-NL" dirty="0" smtClean="0"/>
              <a:t>Dilemma’s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Gaan we naar links of naar rechts?</a:t>
            </a:r>
          </a:p>
          <a:p>
            <a:r>
              <a:rPr lang="nl-NL" dirty="0" smtClean="0"/>
              <a:t>Blijven we thuis of gaan we uit?</a:t>
            </a:r>
          </a:p>
          <a:p>
            <a:r>
              <a:rPr lang="nl-NL" dirty="0" smtClean="0"/>
              <a:t>Vind ik hem / haar leuk of niet?</a:t>
            </a:r>
          </a:p>
          <a:p>
            <a:r>
              <a:rPr lang="nl-NL" dirty="0" smtClean="0"/>
              <a:t>Welk voordeel zit er aan mijn keuze?</a:t>
            </a:r>
          </a:p>
          <a:p>
            <a:r>
              <a:rPr lang="nl-NL" dirty="0" smtClean="0"/>
              <a:t>En welk nadeel?</a:t>
            </a:r>
          </a:p>
          <a:p>
            <a:r>
              <a:rPr lang="nl-NL" dirty="0" smtClean="0"/>
              <a:t>Waarom moet ik eigenlijk kiezen?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64063"/>
            <a:ext cx="2823228" cy="16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27" y="851530"/>
            <a:ext cx="7246883" cy="40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8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Kiezen is belangrijk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Soms kun je zelfs voor jezelf moeilijk kiezen </a:t>
            </a:r>
          </a:p>
          <a:p>
            <a:r>
              <a:rPr lang="nl-NL" dirty="0" smtClean="0"/>
              <a:t>Voor de maatschappij kiezen is dan helemaal moeilijk</a:t>
            </a:r>
          </a:p>
          <a:p>
            <a:r>
              <a:rPr lang="nl-NL" dirty="0" smtClean="0"/>
              <a:t>Maatschappelijke dilemma’s: eigenlijk wil je er niks van weten maar je ontkomt er niet aan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3" y="993780"/>
            <a:ext cx="9144000" cy="541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7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007" y="274638"/>
            <a:ext cx="8600235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Met je keuze bepaal je de toekomst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66" y="2304409"/>
            <a:ext cx="3263900" cy="24892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978885" y="2304409"/>
            <a:ext cx="39361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+ 1 =</a:t>
            </a:r>
            <a:endParaRPr lang="nl-NL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16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007" y="274638"/>
            <a:ext cx="8600235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Met je keuze bepaal je de toekomst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978885" y="2304409"/>
            <a:ext cx="67765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+ 1 = of?</a:t>
            </a:r>
            <a:endParaRPr lang="nl-NL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40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050" y="3115792"/>
            <a:ext cx="1431883" cy="143188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3" y="2563368"/>
            <a:ext cx="2692400" cy="19654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007" y="274638"/>
            <a:ext cx="8600235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Met je keuze bepaal je de toekomst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978885" y="2304409"/>
            <a:ext cx="39361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+ 1 =</a:t>
            </a:r>
            <a:endParaRPr lang="nl-NL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081" y="1524000"/>
            <a:ext cx="1845733" cy="184573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816" y="4224022"/>
            <a:ext cx="2294467" cy="98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8371"/>
            <a:ext cx="8229600" cy="2282295"/>
          </a:xfrm>
        </p:spPr>
        <p:txBody>
          <a:bodyPr/>
          <a:lstStyle/>
          <a:p>
            <a:r>
              <a:rPr lang="nl-NL" dirty="0" smtClean="0"/>
              <a:t>Met je keuze bepaal je </a:t>
            </a:r>
            <a:br>
              <a:rPr lang="nl-NL" dirty="0" smtClean="0"/>
            </a:br>
            <a:r>
              <a:rPr lang="nl-NL" dirty="0" smtClean="0"/>
              <a:t>hoe een land eruit ziet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4292"/>
            <a:ext cx="5719373" cy="42904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33" y="2004059"/>
            <a:ext cx="6678788" cy="40072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734" y="2565399"/>
            <a:ext cx="6344232" cy="423333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082" y="2992966"/>
            <a:ext cx="6449718" cy="362796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33" y="2227437"/>
            <a:ext cx="7078134" cy="45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7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467" y="1231371"/>
            <a:ext cx="2345267" cy="23452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Samenlevingsdilemma’s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81666"/>
            <a:ext cx="8229600" cy="4525963"/>
          </a:xfrm>
        </p:spPr>
        <p:txBody>
          <a:bodyPr/>
          <a:lstStyle/>
          <a:p>
            <a:r>
              <a:rPr lang="nl-NL" dirty="0" smtClean="0"/>
              <a:t>Macht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Welzijn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Cultuur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Mensenrechten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172" y="1341438"/>
            <a:ext cx="2938187" cy="168486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013" y="2801018"/>
            <a:ext cx="2332691" cy="15512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4225561"/>
            <a:ext cx="3517028" cy="15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7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3" grpId="2" uiExpand="1" build="p"/>
      <p:bldP spid="3" grpId="3" uiExpand="1" build="p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268</Words>
  <Application>Microsoft Office PowerPoint</Application>
  <PresentationFormat>Diavoorstelling (4:3)</PresentationFormat>
  <Paragraphs>54</Paragraphs>
  <Slides>16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Office-thema</vt:lpstr>
      <vt:lpstr>Dilemma’s </vt:lpstr>
      <vt:lpstr>Dilemma’s</vt:lpstr>
      <vt:lpstr>PowerPoint-presentatie</vt:lpstr>
      <vt:lpstr>Kiezen is belangrijk</vt:lpstr>
      <vt:lpstr>Met je keuze bepaal je de toekomst</vt:lpstr>
      <vt:lpstr>Met je keuze bepaal je de toekomst</vt:lpstr>
      <vt:lpstr>Met je keuze bepaal je de toekomst</vt:lpstr>
      <vt:lpstr>Met je keuze bepaal je  hoe een land eruit ziet </vt:lpstr>
      <vt:lpstr>Samenlevingsdilemma’s</vt:lpstr>
      <vt:lpstr>Over welk dilemma  we het ook hebben:  je moet samen beslissen</vt:lpstr>
      <vt:lpstr>Machtsdilemma’s</vt:lpstr>
      <vt:lpstr>Welzijnsdilemma</vt:lpstr>
      <vt:lpstr>Welzijnsdilemma’s / grondrechten</vt:lpstr>
      <vt:lpstr>Cultuurdilemma’s</vt:lpstr>
      <vt:lpstr>Mensenrechtendilemma’s</vt:lpstr>
      <vt:lpstr>Persoonlijk dilemma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Dilemma’s </dc:title>
  <dc:creator>John van Zuijlen</dc:creator>
  <cp:lastModifiedBy>Naam</cp:lastModifiedBy>
  <cp:revision>13</cp:revision>
  <dcterms:created xsi:type="dcterms:W3CDTF">2017-08-21T15:47:30Z</dcterms:created>
  <dcterms:modified xsi:type="dcterms:W3CDTF">2017-08-23T17:30:58Z</dcterms:modified>
</cp:coreProperties>
</file>