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66" r:id="rId4"/>
    <p:sldId id="272" r:id="rId5"/>
    <p:sldId id="258" r:id="rId6"/>
    <p:sldId id="273" r:id="rId7"/>
    <p:sldId id="274" r:id="rId8"/>
    <p:sldId id="259" r:id="rId9"/>
    <p:sldId id="260" r:id="rId10"/>
    <p:sldId id="277" r:id="rId11"/>
    <p:sldId id="278" r:id="rId12"/>
    <p:sldId id="261" r:id="rId13"/>
    <p:sldId id="257" r:id="rId14"/>
    <p:sldId id="262" r:id="rId15"/>
    <p:sldId id="263" r:id="rId16"/>
    <p:sldId id="267" r:id="rId17"/>
    <p:sldId id="268" r:id="rId18"/>
    <p:sldId id="264" r:id="rId19"/>
    <p:sldId id="275" r:id="rId20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39" autoAdjust="0"/>
    <p:restoredTop sz="94671" autoAdjust="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6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0BFEF-CEC1-45B5-8EAF-B625BBA72CDD}" type="datetimeFigureOut">
              <a:rPr lang="nl-NL" smtClean="0"/>
              <a:t>14-5-2015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A7ABF-4E32-442F-A230-F3147860B71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705052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0BFEF-CEC1-45B5-8EAF-B625BBA72CDD}" type="datetimeFigureOut">
              <a:rPr lang="nl-NL" smtClean="0"/>
              <a:t>14-5-2015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A7ABF-4E32-442F-A230-F3147860B71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857102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0BFEF-CEC1-45B5-8EAF-B625BBA72CDD}" type="datetimeFigureOut">
              <a:rPr lang="nl-NL" smtClean="0"/>
              <a:t>14-5-2015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A7ABF-4E32-442F-A230-F3147860B71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35996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0BFEF-CEC1-45B5-8EAF-B625BBA72CDD}" type="datetimeFigureOut">
              <a:rPr lang="nl-NL" smtClean="0"/>
              <a:t>14-5-2015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A7ABF-4E32-442F-A230-F3147860B71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05485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0BFEF-CEC1-45B5-8EAF-B625BBA72CDD}" type="datetimeFigureOut">
              <a:rPr lang="nl-NL" smtClean="0"/>
              <a:t>14-5-2015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A7ABF-4E32-442F-A230-F3147860B71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003755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0BFEF-CEC1-45B5-8EAF-B625BBA72CDD}" type="datetimeFigureOut">
              <a:rPr lang="nl-NL" smtClean="0"/>
              <a:t>14-5-2015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A7ABF-4E32-442F-A230-F3147860B71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961555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0BFEF-CEC1-45B5-8EAF-B625BBA72CDD}" type="datetimeFigureOut">
              <a:rPr lang="nl-NL" smtClean="0"/>
              <a:t>14-5-2015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A7ABF-4E32-442F-A230-F3147860B71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417807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0BFEF-CEC1-45B5-8EAF-B625BBA72CDD}" type="datetimeFigureOut">
              <a:rPr lang="nl-NL" smtClean="0"/>
              <a:t>14-5-2015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A7ABF-4E32-442F-A230-F3147860B71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25098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0BFEF-CEC1-45B5-8EAF-B625BBA72CDD}" type="datetimeFigureOut">
              <a:rPr lang="nl-NL" smtClean="0"/>
              <a:t>14-5-2015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A7ABF-4E32-442F-A230-F3147860B71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493099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0BFEF-CEC1-45B5-8EAF-B625BBA72CDD}" type="datetimeFigureOut">
              <a:rPr lang="nl-NL" smtClean="0"/>
              <a:t>14-5-2015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A7ABF-4E32-442F-A230-F3147860B71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941975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0BFEF-CEC1-45B5-8EAF-B625BBA72CDD}" type="datetimeFigureOut">
              <a:rPr lang="nl-NL" smtClean="0"/>
              <a:t>14-5-2015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A7ABF-4E32-442F-A230-F3147860B71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32701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70BFEF-CEC1-45B5-8EAF-B625BBA72CDD}" type="datetimeFigureOut">
              <a:rPr lang="nl-NL" smtClean="0"/>
              <a:t>14-5-2015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2A7ABF-4E32-442F-A230-F3147860B71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650887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s://www.youtube.com/watch?v=Jl8-wqotVFw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116632"/>
            <a:ext cx="7772400" cy="1470025"/>
          </a:xfrm>
        </p:spPr>
        <p:txBody>
          <a:bodyPr/>
          <a:lstStyle/>
          <a:p>
            <a:r>
              <a:rPr lang="nl-NL" dirty="0" smtClean="0"/>
              <a:t>Duitsland 1871-1945</a:t>
            </a:r>
            <a:endParaRPr lang="nl-NL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88234">
            <a:off x="695202" y="1846572"/>
            <a:ext cx="6138936" cy="1392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76430">
            <a:off x="4124991" y="3673453"/>
            <a:ext cx="4533900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595" y="4484644"/>
            <a:ext cx="3314700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26798">
            <a:off x="4691962" y="5360832"/>
            <a:ext cx="3990975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7713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539552" y="764704"/>
            <a:ext cx="8208912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 smtClean="0"/>
              <a:t>De Republiek van Weimar (1919 – 1933) </a:t>
            </a:r>
          </a:p>
          <a:p>
            <a:endParaRPr lang="nl-NL" sz="2400" dirty="0"/>
          </a:p>
          <a:p>
            <a:r>
              <a:rPr lang="nl-NL" sz="2400" dirty="0" smtClean="0"/>
              <a:t>Na de Eerste Wereldoorlog wordt Duitsland een wankele democratie </a:t>
            </a:r>
          </a:p>
          <a:p>
            <a:endParaRPr lang="nl-NL" sz="2400" dirty="0"/>
          </a:p>
          <a:p>
            <a:r>
              <a:rPr lang="nl-NL" sz="2400" dirty="0" smtClean="0"/>
              <a:t>Problemen: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 dirty="0" smtClean="0"/>
              <a:t>opstandige groepen (bv. Spartakus-opstand door communisten)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 dirty="0" smtClean="0"/>
              <a:t>Opkomst van extreem rechts (1923 </a:t>
            </a:r>
            <a:r>
              <a:rPr lang="nl-NL" sz="2400" dirty="0" err="1" smtClean="0"/>
              <a:t>Bierkellerputsch</a:t>
            </a:r>
            <a:r>
              <a:rPr lang="nl-NL" sz="2400" dirty="0" smtClean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 dirty="0" smtClean="0"/>
              <a:t>Onwillige legertop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 dirty="0" smtClean="0"/>
              <a:t>Pruisische adel die geen democratie wil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 dirty="0" smtClean="0"/>
              <a:t>Het Verdrag van Versailles: 	Duitsland staat buitenspel </a:t>
            </a:r>
            <a:br>
              <a:rPr lang="nl-NL" sz="2400" dirty="0" smtClean="0"/>
            </a:br>
            <a:r>
              <a:rPr lang="nl-NL" sz="2400" dirty="0" smtClean="0"/>
              <a:t>				Te hoge herstelbetalingen</a:t>
            </a:r>
            <a:r>
              <a:rPr lang="nl-NL" sz="2400" dirty="0"/>
              <a:t/>
            </a:r>
            <a:br>
              <a:rPr lang="nl-NL" sz="2400" dirty="0"/>
            </a:br>
            <a:r>
              <a:rPr lang="nl-NL" sz="2400" dirty="0" smtClean="0"/>
              <a:t>				Bevolking is woedend						Dolkstootlegende vindt ingang</a:t>
            </a:r>
            <a:br>
              <a:rPr lang="nl-NL" sz="2400" dirty="0" smtClean="0"/>
            </a:br>
            <a:endParaRPr lang="nl-NL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 dirty="0" smtClean="0"/>
              <a:t>Hyperinflatie </a:t>
            </a:r>
          </a:p>
        </p:txBody>
      </p:sp>
    </p:spTree>
    <p:extLst>
      <p:ext uri="{BB962C8B-B14F-4D97-AF65-F5344CB8AC3E}">
        <p14:creationId xmlns:p14="http://schemas.microsoft.com/office/powerpoint/2010/main" val="1655762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539552" y="764704"/>
            <a:ext cx="8208912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 smtClean="0"/>
              <a:t>De Republiek van Weimar (1919 – 1933) </a:t>
            </a:r>
          </a:p>
          <a:p>
            <a:endParaRPr lang="nl-NL" sz="2400" dirty="0" smtClean="0"/>
          </a:p>
          <a:p>
            <a:r>
              <a:rPr lang="nl-NL" sz="2400" dirty="0" smtClean="0"/>
              <a:t>Problemen (vervolg) </a:t>
            </a:r>
          </a:p>
          <a:p>
            <a:endParaRPr lang="nl-NL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 smtClean="0"/>
              <a:t>Hyperinflatie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 smtClean="0"/>
              <a:t>Bezetting van het Ruhrgebied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 smtClean="0"/>
              <a:t>Grote economische crisis &gt;&gt; gevolg opkomst NSDAP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2400" dirty="0"/>
          </a:p>
          <a:p>
            <a:r>
              <a:rPr lang="nl-NL" sz="2400" dirty="0" smtClean="0"/>
              <a:t>Propaganda-offensief van Hitler / NSDAP</a:t>
            </a:r>
          </a:p>
          <a:p>
            <a:r>
              <a:rPr lang="nl-NL" sz="2400" dirty="0" smtClean="0"/>
              <a:t>Hitler profileert zich als de sterke man met de oplossing</a:t>
            </a:r>
          </a:p>
          <a:p>
            <a:r>
              <a:rPr lang="nl-NL" sz="2400" dirty="0"/>
              <a:t> </a:t>
            </a:r>
            <a:r>
              <a:rPr lang="nl-NL" sz="2400" dirty="0" smtClean="0"/>
              <a:t>- toespraken</a:t>
            </a:r>
          </a:p>
          <a:p>
            <a:r>
              <a:rPr lang="nl-NL" sz="2400" dirty="0"/>
              <a:t> </a:t>
            </a:r>
            <a:r>
              <a:rPr lang="nl-NL" sz="2400" dirty="0" smtClean="0"/>
              <a:t>- moderne campagnetechnieken</a:t>
            </a:r>
          </a:p>
          <a:p>
            <a:r>
              <a:rPr lang="nl-NL" sz="2400" dirty="0"/>
              <a:t> </a:t>
            </a:r>
            <a:r>
              <a:rPr lang="nl-NL" sz="2400" dirty="0" smtClean="0"/>
              <a:t>- grammofoonplaten</a:t>
            </a:r>
          </a:p>
          <a:p>
            <a:r>
              <a:rPr lang="nl-NL" sz="2400" dirty="0"/>
              <a:t> </a:t>
            </a:r>
            <a:r>
              <a:rPr lang="nl-NL" sz="2400" dirty="0" smtClean="0"/>
              <a:t>- machtsvertoon</a:t>
            </a:r>
          </a:p>
          <a:p>
            <a:endParaRPr lang="nl-NL" sz="2400" dirty="0"/>
          </a:p>
          <a:p>
            <a:r>
              <a:rPr lang="nl-NL" sz="2400" dirty="0" smtClean="0"/>
              <a:t>Hitler wint de verkiezingen van 1933.</a:t>
            </a:r>
          </a:p>
        </p:txBody>
      </p:sp>
    </p:spTree>
    <p:extLst>
      <p:ext uri="{BB962C8B-B14F-4D97-AF65-F5344CB8AC3E}">
        <p14:creationId xmlns:p14="http://schemas.microsoft.com/office/powerpoint/2010/main" val="1153316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04664"/>
            <a:ext cx="7920880" cy="5707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4473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04664"/>
            <a:ext cx="7992888" cy="595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8473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7" y="404664"/>
            <a:ext cx="6192689" cy="4664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563" y="5229200"/>
            <a:ext cx="5572125" cy="146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4600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76672"/>
            <a:ext cx="7848872" cy="5902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4326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04664"/>
            <a:ext cx="7859963" cy="5688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2171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04664"/>
            <a:ext cx="7848872" cy="584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1473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04664"/>
            <a:ext cx="7992888" cy="5869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4900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67106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4661"/>
            <a:ext cx="7992888" cy="6013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9133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32656"/>
            <a:ext cx="7963451" cy="6048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0749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530392" y="548680"/>
            <a:ext cx="7642007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 smtClean="0"/>
              <a:t>Het Duitse keizerrijk </a:t>
            </a:r>
          </a:p>
          <a:p>
            <a:endParaRPr lang="nl-NL" sz="2400" dirty="0"/>
          </a:p>
          <a:p>
            <a:r>
              <a:rPr lang="nl-NL" sz="2400" dirty="0" smtClean="0"/>
              <a:t>19</a:t>
            </a:r>
            <a:r>
              <a:rPr lang="nl-NL" sz="2400" baseline="30000" dirty="0" smtClean="0"/>
              <a:t>e</a:t>
            </a:r>
            <a:r>
              <a:rPr lang="nl-NL" sz="2400" dirty="0" smtClean="0"/>
              <a:t> eeuw &gt; </a:t>
            </a:r>
          </a:p>
          <a:p>
            <a:endParaRPr lang="nl-NL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 smtClean="0"/>
              <a:t>Sterke industrialisatie van Pruissen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 smtClean="0"/>
              <a:t>De bevolking van Pruissen groeit sterk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 smtClean="0"/>
              <a:t>Pruissen strekt zich uit tot ver in Oost-Europa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 smtClean="0"/>
              <a:t>Pruissen wordt belangrijk in Europa, zelfs belangrijker dan Frankrijk.</a:t>
            </a:r>
          </a:p>
          <a:p>
            <a:endParaRPr lang="nl-NL" sz="2400" dirty="0"/>
          </a:p>
          <a:p>
            <a:r>
              <a:rPr lang="nl-NL" sz="2400" dirty="0" smtClean="0"/>
              <a:t>Naast Pruissen waren er tientallen Duitse deelstaten</a:t>
            </a:r>
          </a:p>
          <a:p>
            <a:r>
              <a:rPr lang="nl-NL" sz="2400" dirty="0" smtClean="0"/>
              <a:t>Nationalisten (o.a. Bismarck) willen alle deelstaten samenvoegen tot één Duitsland</a:t>
            </a:r>
          </a:p>
          <a:p>
            <a:endParaRPr lang="nl-NL" sz="2400" dirty="0"/>
          </a:p>
          <a:p>
            <a:r>
              <a:rPr lang="nl-NL" sz="2400" dirty="0" smtClean="0"/>
              <a:t>Dit lukt Bismarck o.a. door oorlogen met Denemarken, Oostenrijk en Frankrijk</a:t>
            </a:r>
          </a:p>
        </p:txBody>
      </p:sp>
    </p:spTree>
    <p:extLst>
      <p:ext uri="{BB962C8B-B14F-4D97-AF65-F5344CB8AC3E}">
        <p14:creationId xmlns:p14="http://schemas.microsoft.com/office/powerpoint/2010/main" val="2058294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983432" y="6093296"/>
            <a:ext cx="77650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dirty="0" smtClean="0"/>
              <a:t>Franse-Duitse oorlog: https://www.youtube.com/watch?v=Jl8-wqotVFw</a:t>
            </a:r>
            <a:endParaRPr lang="nl-NL" dirty="0"/>
          </a:p>
        </p:txBody>
      </p:sp>
      <p:pic>
        <p:nvPicPr>
          <p:cNvPr id="1026" name="Picture 2" descr="Het Beleg van Parijs  door Jean-Louis-Ernest Meissonier. Olie op canvas.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596" y="524807"/>
            <a:ext cx="6912768" cy="5350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6955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755576" y="836712"/>
            <a:ext cx="72008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 smtClean="0"/>
              <a:t>De koning van Pruissen wordt de eerste keizer van Duitsland: Wilhelm 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 smtClean="0"/>
              <a:t>Bismarck wordt rijkskanselier (1871-1890)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 smtClean="0"/>
              <a:t>Bismarck voert een voorzichtig buitenlands beleid (o.a. bondgenootschappen)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 smtClean="0"/>
              <a:t>Op de conferentie van Berlijn (1884) over Afrika krijgt Bismarck tegen zijn zin twee grote kolonies in oost- west- en zuidwest Afrika. </a:t>
            </a:r>
            <a:endParaRPr lang="nl-NL" sz="2400" dirty="0" smtClean="0"/>
          </a:p>
          <a:p>
            <a:endParaRPr lang="nl-NL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 smtClean="0"/>
              <a:t>1890: Keizer Wilhelm II wil een machtig Duitsland en een imperium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 smtClean="0"/>
              <a:t>Hij voert een </a:t>
            </a:r>
            <a:r>
              <a:rPr lang="nl-NL" sz="2400" b="1" i="1" u="sng" dirty="0" err="1" smtClean="0"/>
              <a:t>Weltpolitiek</a:t>
            </a:r>
            <a:r>
              <a:rPr lang="nl-NL" sz="2400" b="1" i="1" u="sng" dirty="0" smtClean="0"/>
              <a:t>.</a:t>
            </a:r>
            <a:r>
              <a:rPr lang="nl-NL" sz="2400" dirty="0" smtClean="0"/>
              <a:t> Hij wil ‘</a:t>
            </a:r>
            <a:r>
              <a:rPr lang="nl-NL" sz="2400" dirty="0" err="1" smtClean="0"/>
              <a:t>ein</a:t>
            </a:r>
            <a:r>
              <a:rPr lang="nl-NL" sz="2400" dirty="0" smtClean="0"/>
              <a:t> Platz </a:t>
            </a:r>
            <a:r>
              <a:rPr lang="nl-NL" sz="2400" dirty="0" err="1" smtClean="0"/>
              <a:t>an</a:t>
            </a:r>
            <a:r>
              <a:rPr lang="nl-NL" sz="2400" dirty="0" smtClean="0"/>
              <a:t> der </a:t>
            </a:r>
            <a:r>
              <a:rPr lang="nl-NL" sz="2400" dirty="0" err="1" smtClean="0"/>
              <a:t>Sonne</a:t>
            </a:r>
            <a:r>
              <a:rPr lang="nl-NL" sz="2400" dirty="0" smtClean="0"/>
              <a:t>’ ; Bismarck wordt aan de kant gezet.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 smtClean="0"/>
              <a:t>Gevolg: Engeland en Duitsland worden vijand</a:t>
            </a:r>
            <a:endParaRPr lang="nl-NL" sz="2400" dirty="0" smtClean="0"/>
          </a:p>
        </p:txBody>
      </p:sp>
    </p:spTree>
    <p:extLst>
      <p:ext uri="{BB962C8B-B14F-4D97-AF65-F5344CB8AC3E}">
        <p14:creationId xmlns:p14="http://schemas.microsoft.com/office/powerpoint/2010/main" val="179569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755576" y="836712"/>
            <a:ext cx="7200800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800" b="1" dirty="0" smtClean="0"/>
              <a:t>Imperialistische politiek</a:t>
            </a:r>
          </a:p>
          <a:p>
            <a:endParaRPr lang="nl-NL" sz="2400" dirty="0"/>
          </a:p>
          <a:p>
            <a:r>
              <a:rPr lang="nl-NL" sz="2400" dirty="0" smtClean="0"/>
              <a:t>Bewapening</a:t>
            </a:r>
          </a:p>
          <a:p>
            <a:r>
              <a:rPr lang="nl-NL" sz="2400" dirty="0" smtClean="0"/>
              <a:t>Oorlogsvloot</a:t>
            </a:r>
          </a:p>
          <a:p>
            <a:r>
              <a:rPr lang="nl-NL" sz="2400" dirty="0" smtClean="0"/>
              <a:t>Militarisme &gt; militairen hebben grote invloed op </a:t>
            </a:r>
            <a:br>
              <a:rPr lang="nl-NL" sz="2400" dirty="0" smtClean="0"/>
            </a:br>
            <a:r>
              <a:rPr lang="nl-NL" sz="2400" dirty="0" smtClean="0"/>
              <a:t>                         dagelijks leven; er komt dienstplicht </a:t>
            </a:r>
          </a:p>
          <a:p>
            <a:endParaRPr lang="nl-NL" sz="2400" dirty="0"/>
          </a:p>
          <a:p>
            <a:r>
              <a:rPr lang="nl-NL" sz="2400" dirty="0" smtClean="0"/>
              <a:t>Imperialisme lukt slecht. Dan: ‘Drang </a:t>
            </a:r>
            <a:r>
              <a:rPr lang="nl-NL" sz="2400" dirty="0" err="1" smtClean="0"/>
              <a:t>nach</a:t>
            </a:r>
            <a:r>
              <a:rPr lang="nl-NL" sz="2400" dirty="0" smtClean="0"/>
              <a:t> </a:t>
            </a:r>
            <a:r>
              <a:rPr lang="nl-NL" sz="2400" dirty="0" err="1" smtClean="0"/>
              <a:t>dem</a:t>
            </a:r>
            <a:r>
              <a:rPr lang="nl-NL" sz="2400" dirty="0" smtClean="0"/>
              <a:t> Osten’ = expansie in Europa = Lebensraum</a:t>
            </a:r>
          </a:p>
          <a:p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1490472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76672"/>
            <a:ext cx="7975120" cy="5904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9073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32656"/>
            <a:ext cx="8090418" cy="6048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2623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236</TotalTime>
  <Words>293</Words>
  <Application>Microsoft Office PowerPoint</Application>
  <PresentationFormat>Diavoorstelling (4:3)</PresentationFormat>
  <Paragraphs>58</Paragraphs>
  <Slides>19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19</vt:i4>
      </vt:variant>
    </vt:vector>
  </HeadingPairs>
  <TitlesOfParts>
    <vt:vector size="20" baseType="lpstr">
      <vt:lpstr>Kantoorthema</vt:lpstr>
      <vt:lpstr>Duitsland 1871-1945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Duitsland 1871-1945</dc:title>
  <dc:creator>Naam</dc:creator>
  <cp:lastModifiedBy>Naam</cp:lastModifiedBy>
  <cp:revision>12</cp:revision>
  <dcterms:created xsi:type="dcterms:W3CDTF">2015-05-14T15:49:41Z</dcterms:created>
  <dcterms:modified xsi:type="dcterms:W3CDTF">2015-05-14T19:46:14Z</dcterms:modified>
</cp:coreProperties>
</file>