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047-5ED8-4D63-BD15-0AB5EF714831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160-B8DB-47E0-8E38-95C3252CC0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583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047-5ED8-4D63-BD15-0AB5EF714831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160-B8DB-47E0-8E38-95C3252CC0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929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047-5ED8-4D63-BD15-0AB5EF714831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160-B8DB-47E0-8E38-95C3252CC0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093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047-5ED8-4D63-BD15-0AB5EF714831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160-B8DB-47E0-8E38-95C3252CC0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353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047-5ED8-4D63-BD15-0AB5EF714831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160-B8DB-47E0-8E38-95C3252CC0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978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047-5ED8-4D63-BD15-0AB5EF714831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160-B8DB-47E0-8E38-95C3252CC0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068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047-5ED8-4D63-BD15-0AB5EF714831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160-B8DB-47E0-8E38-95C3252CC0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74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047-5ED8-4D63-BD15-0AB5EF714831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160-B8DB-47E0-8E38-95C3252CC0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558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047-5ED8-4D63-BD15-0AB5EF714831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160-B8DB-47E0-8E38-95C3252CC0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872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047-5ED8-4D63-BD15-0AB5EF714831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160-B8DB-47E0-8E38-95C3252CC0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342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047-5ED8-4D63-BD15-0AB5EF714831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160-B8DB-47E0-8E38-95C3252CC0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B0047-5ED8-4D63-BD15-0AB5EF714831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5D160-B8DB-47E0-8E38-95C3252CC0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182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2312"/>
          </a:xfrm>
        </p:spPr>
        <p:txBody>
          <a:bodyPr>
            <a:normAutofit/>
          </a:bodyPr>
          <a:lstStyle/>
          <a:p>
            <a:r>
              <a:rPr lang="nl-NL" dirty="0" smtClean="0"/>
              <a:t>Politieke stromingen</a:t>
            </a:r>
            <a:br>
              <a:rPr lang="nl-NL" dirty="0" smtClean="0"/>
            </a:br>
            <a:r>
              <a:rPr lang="nl-NL" dirty="0" smtClean="0"/>
              <a:t>De liberalen</a:t>
            </a:r>
            <a:endParaRPr lang="nl-NL" dirty="0"/>
          </a:p>
        </p:txBody>
      </p:sp>
      <p:pic>
        <p:nvPicPr>
          <p:cNvPr id="1026" name="Picture 2" descr="https://upload.wikimedia.org/wikipedia/commons/3/3e/Chapeauclaqu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888"/>
            <a:ext cx="6985794" cy="596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25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Standpunt 1: Niks aan te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Volwassen mannen moeten voor zichzelf zorgen</a:t>
            </a:r>
          </a:p>
          <a:p>
            <a:r>
              <a:rPr lang="nl-NL" dirty="0" smtClean="0"/>
              <a:t>Als de staat ze helpt, wordt iedereen lui</a:t>
            </a:r>
          </a:p>
          <a:p>
            <a:r>
              <a:rPr lang="nl-NL" dirty="0" smtClean="0"/>
              <a:t>Wie hard werkt, wordt vanzelf rijk</a:t>
            </a:r>
          </a:p>
          <a:p>
            <a:r>
              <a:rPr lang="nl-NL" dirty="0" smtClean="0"/>
              <a:t>Als het goed gaat met de liberalen (fabrieksbazen) gaat het vanzelf ook goed met de arbeiders en armen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36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Standpunt 2: helpen!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De sociale tegenstellingen zijn niet goed voor de economie</a:t>
            </a:r>
          </a:p>
          <a:p>
            <a:r>
              <a:rPr lang="nl-NL" dirty="0" smtClean="0"/>
              <a:t>De leefomstandigheden van arbeiders zijn ‘gewoon’ slecht. Daar moet je toch iets aan doen</a:t>
            </a:r>
          </a:p>
          <a:p>
            <a:r>
              <a:rPr lang="nl-NL" dirty="0" smtClean="0"/>
              <a:t>Kinderen kunnen beter naar school dan naar de fabriek</a:t>
            </a:r>
          </a:p>
          <a:p>
            <a:r>
              <a:rPr lang="nl-NL" dirty="0" smtClean="0"/>
              <a:t>De mensen kunnen er ook niets aan doen dat ze arm zijn en problemen hebben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609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sociaal liberalen winnen terrein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Rond 1890 is de links liberale stroming het sterkst</a:t>
            </a:r>
          </a:p>
          <a:p>
            <a:r>
              <a:rPr lang="nl-NL" dirty="0" smtClean="0"/>
              <a:t>Er komen allerlei sociale wetten</a:t>
            </a:r>
          </a:p>
          <a:p>
            <a:r>
              <a:rPr lang="nl-NL" dirty="0" smtClean="0"/>
              <a:t>De liberalen worden socialer vanwege de grote onrust en stakingen en door andere politieke partijen die terrein winnen</a:t>
            </a:r>
          </a:p>
          <a:p>
            <a:r>
              <a:rPr lang="nl-NL" dirty="0" smtClean="0"/>
              <a:t>De links-liberalen richten in 1901 een eigen liberale partij op: </a:t>
            </a:r>
            <a:br>
              <a:rPr lang="nl-NL" dirty="0" smtClean="0"/>
            </a:br>
            <a:r>
              <a:rPr lang="nl-NL" dirty="0" smtClean="0"/>
              <a:t>de </a:t>
            </a:r>
            <a:r>
              <a:rPr lang="nl-NL" dirty="0" err="1" smtClean="0"/>
              <a:t>Vrijzinning</a:t>
            </a:r>
            <a:r>
              <a:rPr lang="nl-NL" dirty="0" smtClean="0"/>
              <a:t> Democratische Bond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23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gezicht van de Liberalen</a:t>
            </a:r>
            <a:endParaRPr lang="nl-NL" dirty="0"/>
          </a:p>
        </p:txBody>
      </p:sp>
      <p:pic>
        <p:nvPicPr>
          <p:cNvPr id="8194" name="Picture 2" descr="Johan Heinrich Neuman - Johan Rudolf Thorbec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50640"/>
            <a:ext cx="4032448" cy="485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716016" y="5223729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Toen:</a:t>
            </a:r>
          </a:p>
          <a:p>
            <a:r>
              <a:rPr lang="nl-NL" sz="2800" dirty="0" smtClean="0"/>
              <a:t>Johan Rudolph Thorbecke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6493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gezicht van de Liberalen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139521" y="587333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Nu: Mark Rutte </a:t>
            </a:r>
            <a:endParaRPr lang="nl-NL" sz="2800" dirty="0"/>
          </a:p>
        </p:txBody>
      </p:sp>
      <p:pic>
        <p:nvPicPr>
          <p:cNvPr id="9218" name="Picture 2" descr="http://www.bnr.nl/incoming/678218-1312/rutte/ALTERNATES/i/rut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45918"/>
            <a:ext cx="6552728" cy="435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04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e/e2/Stockholms_mode-journal-_Tidskrift_f%C3%B6r_den_eleganta_werlden_1847%2C_illustration_nr_2.jpg/800px-Stockholms_mode-journal-_Tidskrift_f%C3%B6r_den_eleganta_werlden_1847%2C_illustration_nr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36" y="505650"/>
            <a:ext cx="7848872" cy="585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54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Albert </a:t>
            </a:r>
            <a:r>
              <a:rPr lang="nl-NL" dirty="0" err="1" smtClean="0"/>
              <a:t>Hahn</a:t>
            </a:r>
            <a:r>
              <a:rPr lang="nl-NL" dirty="0" smtClean="0"/>
              <a:t> over de Liberalen</a:t>
            </a:r>
            <a:endParaRPr lang="nl-NL" dirty="0"/>
          </a:p>
        </p:txBody>
      </p:sp>
      <p:pic>
        <p:nvPicPr>
          <p:cNvPr id="3074" name="Picture 2" descr="http://www.indische-pers.nl/images/400/49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81255"/>
            <a:ext cx="3528392" cy="451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histoforum.net/hahn/images/katho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36008"/>
            <a:ext cx="3851787" cy="441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41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lambiek.net/artists/image/h/hahn_albert/hahn_pensioen19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29" y="790607"/>
            <a:ext cx="3888432" cy="477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iisg.nl/exhibitions/art/images/hahn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139" y="867139"/>
            <a:ext cx="4198757" cy="457808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205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237626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Het liberalisme wordt de belangrijkste politieke stroming in de 19</a:t>
            </a:r>
            <a:r>
              <a:rPr lang="nl-NL" baseline="30000" dirty="0" smtClean="0"/>
              <a:t>e</a:t>
            </a:r>
            <a:r>
              <a:rPr lang="nl-NL" dirty="0" smtClean="0"/>
              <a:t> eeuw dankzij de industriële ontwikkeling</a:t>
            </a:r>
            <a:endParaRPr lang="nl-NL" dirty="0"/>
          </a:p>
        </p:txBody>
      </p:sp>
      <p:pic>
        <p:nvPicPr>
          <p:cNvPr id="4" name="Picture 6" descr="http://histoforum.net/hahn/images/Hah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31242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histoforum.net/hahn/images/Hahn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851123"/>
            <a:ext cx="2952328" cy="333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48261" y="4941168"/>
            <a:ext cx="43969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Het Liberalisme tekende ook de schrille tegenstelling tussen arm en rijk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62570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Geen politieke partijen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nl-NL" dirty="0" smtClean="0"/>
              <a:t>Er waren tot 1879 nog geen politieke partijen.</a:t>
            </a:r>
          </a:p>
          <a:p>
            <a:r>
              <a:rPr lang="nl-NL" dirty="0" smtClean="0"/>
              <a:t>Volgens Thorbecke moesten politici het algemeen belang dienen</a:t>
            </a:r>
          </a:p>
          <a:p>
            <a:r>
              <a:rPr lang="nl-NL" dirty="0" smtClean="0"/>
              <a:t>Politici mochten </a:t>
            </a:r>
            <a:br>
              <a:rPr lang="nl-NL" dirty="0" smtClean="0"/>
            </a:br>
            <a:r>
              <a:rPr lang="nl-NL" dirty="0" smtClean="0"/>
              <a:t>geen beloften doen </a:t>
            </a:r>
            <a:br>
              <a:rPr lang="nl-NL" dirty="0" smtClean="0"/>
            </a:br>
            <a:r>
              <a:rPr lang="nl-NL" dirty="0" smtClean="0"/>
              <a:t>aan kiezers en </a:t>
            </a:r>
          </a:p>
          <a:p>
            <a:r>
              <a:rPr lang="nl-NL" dirty="0" smtClean="0"/>
              <a:t>vooral beschaafd </a:t>
            </a:r>
            <a:br>
              <a:rPr lang="nl-NL" dirty="0" smtClean="0"/>
            </a:br>
            <a:r>
              <a:rPr lang="nl-NL" dirty="0" smtClean="0"/>
              <a:t>debatteren</a:t>
            </a:r>
            <a:endParaRPr lang="nl-NL" dirty="0"/>
          </a:p>
        </p:txBody>
      </p:sp>
      <p:pic>
        <p:nvPicPr>
          <p:cNvPr id="6146" name="Picture 2" descr="http://200jaarnederland.weebly.com/uploads/6/7/7/0/6770120/13016711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007" y="3501008"/>
            <a:ext cx="439583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65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 politieke tegenstellingen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Lange tijd ging het politiek debat tussen liberalen en conservatieven</a:t>
            </a:r>
          </a:p>
          <a:p>
            <a:r>
              <a:rPr lang="nl-NL" dirty="0" smtClean="0"/>
              <a:t>De liberalen hadden echter tot 1901 bijna altijd de meerderheid in de Tweede Kamer</a:t>
            </a:r>
          </a:p>
          <a:p>
            <a:r>
              <a:rPr lang="nl-NL" dirty="0" smtClean="0"/>
              <a:t>Toch zorgde de Sociale Kwestie ook bij de liberalen voor interne tegenstellingen tussen sociale en meer rechtlijnig denkende liberalen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48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wilden de liberalen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Vrijheid van het individu</a:t>
            </a:r>
          </a:p>
          <a:p>
            <a:r>
              <a:rPr lang="nl-NL" dirty="0" smtClean="0"/>
              <a:t>De maatschappij en economie ontwikkelen zich het best als iedereen zijn gang kan gaan</a:t>
            </a:r>
          </a:p>
          <a:p>
            <a:r>
              <a:rPr lang="nl-NL" dirty="0" smtClean="0"/>
              <a:t>Zo weinig mogelijk staatsbemoeienis</a:t>
            </a:r>
          </a:p>
          <a:p>
            <a:r>
              <a:rPr lang="nl-NL" dirty="0" smtClean="0"/>
              <a:t>Geen wetten en regels die de vrije wil belemmeren</a:t>
            </a:r>
          </a:p>
          <a:p>
            <a:r>
              <a:rPr lang="nl-NL" dirty="0" smtClean="0"/>
              <a:t>Overheid moet zorgen voor goede infrastructuur en goed onderwijs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175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Vrijheid is ook niet alles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De vrijheid die de liberalen wilden zorgden voor grote sociale tegenstellingen</a:t>
            </a:r>
            <a:br>
              <a:rPr lang="nl-NL" sz="4800" dirty="0" smtClean="0"/>
            </a:b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0756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332</Words>
  <Application>Microsoft Office PowerPoint</Application>
  <PresentationFormat>Diavoorstelling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Kantoorthema</vt:lpstr>
      <vt:lpstr>Politieke stromingen De liberalen</vt:lpstr>
      <vt:lpstr>PowerPoint-presentatie</vt:lpstr>
      <vt:lpstr>Albert Hahn over de Liberalen</vt:lpstr>
      <vt:lpstr>PowerPoint-presentatie</vt:lpstr>
      <vt:lpstr>Het liberalisme wordt de belangrijkste politieke stroming in de 19e eeuw dankzij de industriële ontwikkeling</vt:lpstr>
      <vt:lpstr>Geen politieke partijen</vt:lpstr>
      <vt:lpstr>Wel politieke tegenstellingen</vt:lpstr>
      <vt:lpstr>Wat wilden de liberalen</vt:lpstr>
      <vt:lpstr>Vrijheid is ook niet alles</vt:lpstr>
      <vt:lpstr>Standpunt 1: Niks aan te doen</vt:lpstr>
      <vt:lpstr>Standpunt 2: helpen!</vt:lpstr>
      <vt:lpstr>De sociaal liberalen winnen terrein</vt:lpstr>
      <vt:lpstr>Het gezicht van de Liberalen</vt:lpstr>
      <vt:lpstr>Het gezicht van de Liberalen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Naam</dc:creator>
  <cp:lastModifiedBy>Naam</cp:lastModifiedBy>
  <cp:revision>7</cp:revision>
  <dcterms:created xsi:type="dcterms:W3CDTF">2015-09-07T06:36:46Z</dcterms:created>
  <dcterms:modified xsi:type="dcterms:W3CDTF">2015-09-07T08:04:36Z</dcterms:modified>
</cp:coreProperties>
</file>