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64350" cy="99964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D2F59-8759-407D-B316-8BB53F3FB65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B02BC-D6B2-4188-A237-18503A386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58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10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61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24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7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69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59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83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25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85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08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0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D093-EB0F-4DB6-BB10-1C3CB9A5B24D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79E3-3926-4ED9-9B40-071E2B543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75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87624" y="620688"/>
            <a:ext cx="6883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Modern Imperialisme </a:t>
            </a:r>
            <a:endParaRPr lang="nl-NL" sz="5400" dirty="0"/>
          </a:p>
        </p:txBody>
      </p:sp>
      <p:sp>
        <p:nvSpPr>
          <p:cNvPr id="3" name="Tekstvak 2"/>
          <p:cNvSpPr txBox="1"/>
          <p:nvPr/>
        </p:nvSpPr>
        <p:spPr>
          <a:xfrm>
            <a:off x="1403648" y="2226180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Definitie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Wanneer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Waarom – doel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Wie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Waar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33269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764704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Wie heeft wat in Azië?</a:t>
            </a:r>
          </a:p>
          <a:p>
            <a:endParaRPr lang="nl-NL" dirty="0"/>
          </a:p>
          <a:p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Engeland &gt; India en Pakistan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Frankrijk &gt; Indochina = Vietnam, Laos, Cambodja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Nederland &gt; Nederlands-Indië en Nieuw Guinea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Amerika &gt; Filippijnen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Japan &gt; Korea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45094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20196" y="476672"/>
            <a:ext cx="763284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Waarom?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Economische overwegingen &gt; handel, grondstoffen, afzetgebieden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Nationalisme &gt; macht en aanzien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Concurrentie &gt; niet voor anderen onder willen doen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Superioriteitsgevoel &gt; White </a:t>
            </a:r>
            <a:r>
              <a:rPr lang="nl-NL" sz="3600" dirty="0" err="1" smtClean="0"/>
              <a:t>man’s</a:t>
            </a:r>
            <a:r>
              <a:rPr lang="nl-NL" sz="3600" dirty="0" smtClean="0"/>
              <a:t> </a:t>
            </a:r>
            <a:r>
              <a:rPr lang="nl-NL" sz="3600" dirty="0" err="1" smtClean="0"/>
              <a:t>burden</a:t>
            </a:r>
            <a:endParaRPr lang="nl-NL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Idealisme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Hebzucht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27734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schiedenis-school.nl/wp-content/uploads/2013/11/imperialis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0470"/>
            <a:ext cx="5760640" cy="591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07504" y="260648"/>
            <a:ext cx="33843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Modern Imperialisme 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9283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ized_image2_6273b6485ec76359e78d2e72b3394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99" y="-240675"/>
            <a:ext cx="4968552" cy="726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07504" y="260648"/>
            <a:ext cx="33843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Modern Imperialisme 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1294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pload.wikimedia.org/wikipedia/commons/thumb/3/32/China_imperialism_cartoon.jpg/640px-China_imperialism_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4608512" cy="619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07504" y="260648"/>
            <a:ext cx="33843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Modern Imperialisme 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9371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schiedenis-imperialisme.jouwweb.nl/upload/8/4/8/geschiedenis-imperialisme/afrikaverdeling-large.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40531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9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jshistoire.files.wordpress.com/2012/11/japanese-imperial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5688632" cy="611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07504" y="260648"/>
            <a:ext cx="33843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Modern Imperialisme 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3199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176768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56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37677" y="404664"/>
            <a:ext cx="76430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Imperialisme in Afrika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Handelsposten worden uitvalsbases voor veroveringen van het achterland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Wedloop om de ´witte vlekken´ op de kaart van Afrika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1884: Conferentie van Berlijn o.l.v. Bismarck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Afrika wordt verdeel in invloedssferen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/>
              <a:t>1903: bijna heel Afrika is opgedeeld (Engeland, Frankrijk, Duitsland, Italië)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167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260648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Wie krijgt wat in Afrika?</a:t>
            </a:r>
          </a:p>
          <a:p>
            <a:endParaRPr lang="nl-NL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Engeland  &gt; Gebied tussen Kaapstad en Caïro (Egypte en Oost Afrika)</a:t>
            </a:r>
            <a:endParaRPr lang="nl-NL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Frankrijk &gt; Grote delen van Noord- en West-Afrika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Duitsland  &gt;  Delen in Oost-Afrika en West-Afrika</a:t>
            </a:r>
            <a:endParaRPr lang="nl-NL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België &gt; Congo (Midden-Afrika)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Portugal &gt; Angola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Italië &gt; Libië en (Ethiopië)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0429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181</Words>
  <Application>Microsoft Office PowerPoint</Application>
  <PresentationFormat>Diavoorstelling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Naam</dc:creator>
  <cp:lastModifiedBy>Naam</cp:lastModifiedBy>
  <cp:revision>5</cp:revision>
  <cp:lastPrinted>2015-06-08T12:29:13Z</cp:lastPrinted>
  <dcterms:created xsi:type="dcterms:W3CDTF">2015-06-08T11:08:42Z</dcterms:created>
  <dcterms:modified xsi:type="dcterms:W3CDTF">2015-06-08T12:45:46Z</dcterms:modified>
</cp:coreProperties>
</file>