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8"/>
  </p:handout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71" d="100"/>
          <a:sy n="171" d="100"/>
        </p:scale>
        <p:origin x="-146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943DA-88FD-B34D-9C6D-13BED5C5784F}" type="datetimeFigureOut">
              <a:rPr lang="nl-NL" smtClean="0"/>
              <a:t>30-08-15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133E6-FC0B-6A4B-8C68-617AEC842C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5458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A0EB-4FF7-884A-8D30-39197B6E5A06}" type="datetimeFigureOut">
              <a:rPr lang="nl-NL" smtClean="0"/>
              <a:t>30-08-15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34D9-6A7E-4B40-BECD-35C8B3D555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2859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A0EB-4FF7-884A-8D30-39197B6E5A06}" type="datetimeFigureOut">
              <a:rPr lang="nl-NL" smtClean="0"/>
              <a:t>30-08-15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34D9-6A7E-4B40-BECD-35C8B3D555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5368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A0EB-4FF7-884A-8D30-39197B6E5A06}" type="datetimeFigureOut">
              <a:rPr lang="nl-NL" smtClean="0"/>
              <a:t>30-08-15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34D9-6A7E-4B40-BECD-35C8B3D555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892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A0EB-4FF7-884A-8D30-39197B6E5A06}" type="datetimeFigureOut">
              <a:rPr lang="nl-NL" smtClean="0"/>
              <a:t>30-08-15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34D9-6A7E-4B40-BECD-35C8B3D555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308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A0EB-4FF7-884A-8D30-39197B6E5A06}" type="datetimeFigureOut">
              <a:rPr lang="nl-NL" smtClean="0"/>
              <a:t>30-08-15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34D9-6A7E-4B40-BECD-35C8B3D555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110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A0EB-4FF7-884A-8D30-39197B6E5A06}" type="datetimeFigureOut">
              <a:rPr lang="nl-NL" smtClean="0"/>
              <a:t>30-08-15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34D9-6A7E-4B40-BECD-35C8B3D555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166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A0EB-4FF7-884A-8D30-39197B6E5A06}" type="datetimeFigureOut">
              <a:rPr lang="nl-NL" smtClean="0"/>
              <a:t>30-08-15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34D9-6A7E-4B40-BECD-35C8B3D555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677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A0EB-4FF7-884A-8D30-39197B6E5A06}" type="datetimeFigureOut">
              <a:rPr lang="nl-NL" smtClean="0"/>
              <a:t>30-08-15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34D9-6A7E-4B40-BECD-35C8B3D555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1602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A0EB-4FF7-884A-8D30-39197B6E5A06}" type="datetimeFigureOut">
              <a:rPr lang="nl-NL" smtClean="0"/>
              <a:t>30-08-15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34D9-6A7E-4B40-BECD-35C8B3D555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837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A0EB-4FF7-884A-8D30-39197B6E5A06}" type="datetimeFigureOut">
              <a:rPr lang="nl-NL" smtClean="0"/>
              <a:t>30-08-15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34D9-6A7E-4B40-BECD-35C8B3D555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2784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A0EB-4FF7-884A-8D30-39197B6E5A06}" type="datetimeFigureOut">
              <a:rPr lang="nl-NL" smtClean="0"/>
              <a:t>30-08-15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34D9-6A7E-4B40-BECD-35C8B3D555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871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EA0EB-4FF7-884A-8D30-39197B6E5A06}" type="datetimeFigureOut">
              <a:rPr lang="nl-NL" smtClean="0"/>
              <a:t>30-08-15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334D9-6A7E-4B40-BECD-35C8B3D555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853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De democratische revolutie </a:t>
            </a:r>
            <a:br>
              <a:rPr lang="nl-NL" dirty="0" smtClean="0"/>
            </a:br>
            <a:r>
              <a:rPr lang="nl-NL" dirty="0" smtClean="0"/>
              <a:t>in de Republiek 1781 -1813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044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Belangrijke begrippen 1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Patriotten</a:t>
            </a:r>
          </a:p>
          <a:p>
            <a:r>
              <a:rPr lang="nl-NL" dirty="0" smtClean="0"/>
              <a:t>Bataafse Republiek</a:t>
            </a:r>
          </a:p>
          <a:p>
            <a:r>
              <a:rPr lang="nl-NL" dirty="0" smtClean="0"/>
              <a:t>Verlichting</a:t>
            </a:r>
          </a:p>
          <a:p>
            <a:r>
              <a:rPr lang="nl-NL" dirty="0" smtClean="0"/>
              <a:t>Verlicht absolutisme</a:t>
            </a:r>
          </a:p>
          <a:p>
            <a:r>
              <a:rPr lang="nl-NL" dirty="0" smtClean="0"/>
              <a:t>Ancien </a:t>
            </a:r>
            <a:r>
              <a:rPr lang="nl-NL" dirty="0" err="1" smtClean="0"/>
              <a:t>r</a:t>
            </a:r>
            <a:r>
              <a:rPr lang="nl-NL" dirty="0" err="1" smtClean="0"/>
              <a:t>égime</a:t>
            </a:r>
            <a:endParaRPr lang="nl-NL" dirty="0" smtClean="0"/>
          </a:p>
          <a:p>
            <a:r>
              <a:rPr lang="nl-NL" dirty="0" smtClean="0"/>
              <a:t>Volkssoevereiniteit</a:t>
            </a:r>
          </a:p>
          <a:p>
            <a:r>
              <a:rPr lang="nl-NL" dirty="0" smtClean="0"/>
              <a:t>Aan het volk van Nederland…</a:t>
            </a:r>
          </a:p>
          <a:p>
            <a:r>
              <a:rPr lang="nl-NL" dirty="0" smtClean="0"/>
              <a:t>Joan </a:t>
            </a:r>
            <a:r>
              <a:rPr lang="nl-NL" dirty="0" err="1" smtClean="0"/>
              <a:t>Derk</a:t>
            </a:r>
            <a:r>
              <a:rPr lang="nl-NL" dirty="0" smtClean="0"/>
              <a:t> van de </a:t>
            </a:r>
            <a:r>
              <a:rPr lang="nl-NL" dirty="0" err="1" smtClean="0"/>
              <a:t>Capellen</a:t>
            </a:r>
            <a:r>
              <a:rPr lang="nl-NL" dirty="0" smtClean="0"/>
              <a:t> tot den Pol</a:t>
            </a:r>
          </a:p>
          <a:p>
            <a:endParaRPr lang="nl-NL" dirty="0"/>
          </a:p>
        </p:txBody>
      </p:sp>
      <p:pic>
        <p:nvPicPr>
          <p:cNvPr id="4" name="Afbeelding 3" descr="http://kunst-en-cultuur.infonu.nl/artikel-foto-upload/geschiedenis/34468-joan-derk-van-der-capellen-erflater-van-onze-beschavin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452" y="3468388"/>
            <a:ext cx="1778000" cy="177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499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Belangrijke begrippen 2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err="1" smtClean="0"/>
              <a:t>Goejanverwellesluis</a:t>
            </a:r>
            <a:endParaRPr lang="nl-NL" dirty="0" smtClean="0"/>
          </a:p>
          <a:p>
            <a:r>
              <a:rPr lang="nl-NL" dirty="0" smtClean="0"/>
              <a:t>Orangisten / Prinsgezinden</a:t>
            </a:r>
          </a:p>
          <a:p>
            <a:r>
              <a:rPr lang="nl-NL" dirty="0" smtClean="0"/>
              <a:t>Stadhouder Willem V</a:t>
            </a:r>
          </a:p>
          <a:p>
            <a:r>
              <a:rPr lang="nl-NL" dirty="0" smtClean="0"/>
              <a:t>Staatsburger</a:t>
            </a:r>
          </a:p>
          <a:p>
            <a:r>
              <a:rPr lang="nl-NL" dirty="0" smtClean="0"/>
              <a:t>Mensenrechten</a:t>
            </a:r>
          </a:p>
          <a:p>
            <a:r>
              <a:rPr lang="nl-NL" dirty="0" smtClean="0"/>
              <a:t>Godsdienstvrijheid</a:t>
            </a:r>
          </a:p>
          <a:p>
            <a:r>
              <a:rPr lang="nl-NL" dirty="0" smtClean="0"/>
              <a:t>Algemeen mannenkiesrecht</a:t>
            </a:r>
          </a:p>
          <a:p>
            <a:r>
              <a:rPr lang="nl-NL" dirty="0" smtClean="0"/>
              <a:t>Napoleon</a:t>
            </a:r>
            <a:endParaRPr lang="nl-NL" dirty="0"/>
          </a:p>
        </p:txBody>
      </p:sp>
      <p:pic>
        <p:nvPicPr>
          <p:cNvPr id="4" name="Afbeelding 3" descr="atriotten geschrif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98" y="1750544"/>
            <a:ext cx="2063565" cy="2579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72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Belangrijke jaartallen 1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1781:</a:t>
            </a:r>
            <a:r>
              <a:rPr lang="nl-NL" dirty="0" smtClean="0"/>
              <a:t> ‘</a:t>
            </a:r>
            <a:r>
              <a:rPr lang="nl-NL" i="1" dirty="0" smtClean="0"/>
              <a:t>Aan het volk van Nederland</a:t>
            </a:r>
            <a:r>
              <a:rPr lang="nl-NL" dirty="0" smtClean="0"/>
              <a:t>’ verschijnt </a:t>
            </a:r>
          </a:p>
          <a:p>
            <a:r>
              <a:rPr lang="nl-NL" dirty="0" smtClean="0">
                <a:solidFill>
                  <a:srgbClr val="FF0000"/>
                </a:solidFill>
              </a:rPr>
              <a:t>1786:</a:t>
            </a:r>
            <a:r>
              <a:rPr lang="nl-NL" dirty="0" smtClean="0"/>
              <a:t> Gewapende patriotten verjagen de regenten uit het stadhuis van Utrecht. De vrijkorpsen boeken succes</a:t>
            </a:r>
          </a:p>
          <a:p>
            <a:r>
              <a:rPr lang="nl-NL" dirty="0" smtClean="0">
                <a:solidFill>
                  <a:srgbClr val="FF0000"/>
                </a:solidFill>
              </a:rPr>
              <a:t>1787:</a:t>
            </a:r>
            <a:r>
              <a:rPr lang="nl-NL" dirty="0" smtClean="0"/>
              <a:t> Incident bij </a:t>
            </a:r>
            <a:r>
              <a:rPr lang="nl-NL" dirty="0" err="1" smtClean="0"/>
              <a:t>Goejanverwellesluis</a:t>
            </a:r>
            <a:r>
              <a:rPr lang="nl-NL" dirty="0" smtClean="0"/>
              <a:t>. De stadhouder wijkt uit naar Nijmegen maar de koning van Pruissen verjaagt de patriotten naar Frankrijk </a:t>
            </a:r>
          </a:p>
          <a:p>
            <a:r>
              <a:rPr lang="nl-NL" dirty="0" smtClean="0">
                <a:solidFill>
                  <a:srgbClr val="FF0000"/>
                </a:solidFill>
              </a:rPr>
              <a:t>1795:</a:t>
            </a:r>
            <a:r>
              <a:rPr lang="nl-NL" dirty="0" smtClean="0"/>
              <a:t> De patriotten keren terug uit Frankrijk, gesteund door een legermacht. De stadhouder vlucht naar Engeland. In Nederland wordt de Bataafse Republiek uitgeroepen.</a:t>
            </a:r>
          </a:p>
          <a:p>
            <a:r>
              <a:rPr lang="nl-NL" dirty="0" smtClean="0">
                <a:solidFill>
                  <a:srgbClr val="FF0000"/>
                </a:solidFill>
              </a:rPr>
              <a:t>1796:</a:t>
            </a:r>
            <a:r>
              <a:rPr lang="nl-NL" dirty="0" smtClean="0"/>
              <a:t> Er wordt een Nationale Vergadering gekozen</a:t>
            </a:r>
          </a:p>
          <a:p>
            <a:r>
              <a:rPr lang="nl-NL" dirty="0" smtClean="0">
                <a:solidFill>
                  <a:srgbClr val="FF0000"/>
                </a:solidFill>
              </a:rPr>
              <a:t>1798:</a:t>
            </a:r>
            <a:r>
              <a:rPr lang="nl-NL" dirty="0" smtClean="0"/>
              <a:t> De Nationale Vergadering neemt de eerste Nederlandse grondwet aan. Nederland wordt een </a:t>
            </a:r>
            <a:r>
              <a:rPr lang="nl-NL" dirty="0" err="1" smtClean="0"/>
              <a:t>rechststaat</a:t>
            </a:r>
            <a:r>
              <a:rPr lang="nl-NL" dirty="0" smtClean="0"/>
              <a:t>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080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Belangrijke jaartallen 2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600200"/>
            <a:ext cx="8229601" cy="4525963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1806: </a:t>
            </a:r>
            <a:r>
              <a:rPr lang="nl-NL" dirty="0" smtClean="0"/>
              <a:t>Napoleon maakt een einde aan de Bataafse Republiek. Nederland wordt een koninkrijk </a:t>
            </a:r>
            <a:r>
              <a:rPr lang="nl-NL" dirty="0" err="1" smtClean="0"/>
              <a:t>olv</a:t>
            </a:r>
            <a:r>
              <a:rPr lang="nl-NL" dirty="0" smtClean="0"/>
              <a:t> Lodewijk Napoleon (broer van Napoleon </a:t>
            </a:r>
            <a:r>
              <a:rPr lang="nl-NL" dirty="0" err="1" smtClean="0"/>
              <a:t>Bonaparte</a:t>
            </a:r>
            <a:r>
              <a:rPr lang="nl-NL" dirty="0" smtClean="0"/>
              <a:t>) </a:t>
            </a:r>
          </a:p>
          <a:p>
            <a:r>
              <a:rPr lang="nl-NL" dirty="0" smtClean="0">
                <a:solidFill>
                  <a:srgbClr val="FF0000"/>
                </a:solidFill>
              </a:rPr>
              <a:t>1810: </a:t>
            </a:r>
            <a:r>
              <a:rPr lang="nl-NL" dirty="0" smtClean="0">
                <a:solidFill>
                  <a:srgbClr val="000000"/>
                </a:solidFill>
              </a:rPr>
              <a:t>Nederland wordt een deel van Frankrijk. Het koninkrijk wordt opgeheven.</a:t>
            </a:r>
          </a:p>
          <a:p>
            <a:r>
              <a:rPr lang="nl-NL" dirty="0" smtClean="0">
                <a:solidFill>
                  <a:srgbClr val="FF0000"/>
                </a:solidFill>
              </a:rPr>
              <a:t>1813:</a:t>
            </a:r>
            <a:r>
              <a:rPr lang="nl-NL" dirty="0" smtClean="0"/>
              <a:t> Napoleon wordt verslagen (Rusland). Nederland wordt weer vrij en wordt een koninkrijk </a:t>
            </a:r>
            <a:r>
              <a:rPr lang="nl-NL" dirty="0" err="1" smtClean="0"/>
              <a:t>olv</a:t>
            </a:r>
            <a:r>
              <a:rPr lang="nl-NL" dirty="0" smtClean="0"/>
              <a:t> koning Willem I (zoon van stadhouder Willem V)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981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Belangrijke persone</a:t>
            </a:r>
            <a:r>
              <a:rPr lang="nl-NL" dirty="0" smtClean="0"/>
              <a:t>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3873"/>
            <a:ext cx="1790700" cy="22733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221" y="3499319"/>
            <a:ext cx="1979299" cy="244675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085" y="1417638"/>
            <a:ext cx="1503060" cy="150306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221" y="1483873"/>
            <a:ext cx="1511184" cy="190958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510" y="1503116"/>
            <a:ext cx="1310318" cy="166082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2677" y="2384518"/>
            <a:ext cx="1528709" cy="188795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5510" y="4912977"/>
            <a:ext cx="1625546" cy="158573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3405" y="4496475"/>
            <a:ext cx="1060989" cy="135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88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221</Words>
  <Application>Microsoft Macintosh PowerPoint</Application>
  <PresentationFormat>Diavoorstelling (4:3)</PresentationFormat>
  <Paragraphs>31</Paragraphs>
  <Slides>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7" baseType="lpstr">
      <vt:lpstr>Office-thema</vt:lpstr>
      <vt:lpstr>De democratische revolutie  in de Republiek 1781 -1813</vt:lpstr>
      <vt:lpstr>Belangrijke begrippen 1</vt:lpstr>
      <vt:lpstr>Belangrijke begrippen 2</vt:lpstr>
      <vt:lpstr>Belangrijke jaartallen 1</vt:lpstr>
      <vt:lpstr>Belangrijke jaartallen 2</vt:lpstr>
      <vt:lpstr>Belangrijke personen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democratische revolutie  in de Republiek 1781 -1813</dc:title>
  <dc:creator>John van Zuijlen</dc:creator>
  <cp:lastModifiedBy>John van Zuijlen</cp:lastModifiedBy>
  <cp:revision>5</cp:revision>
  <cp:lastPrinted>2015-08-30T20:01:52Z</cp:lastPrinted>
  <dcterms:created xsi:type="dcterms:W3CDTF">2015-08-30T19:11:28Z</dcterms:created>
  <dcterms:modified xsi:type="dcterms:W3CDTF">2015-08-30T20:03:23Z</dcterms:modified>
</cp:coreProperties>
</file>