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78" r:id="rId5"/>
    <p:sldId id="279" r:id="rId6"/>
    <p:sldId id="280" r:id="rId7"/>
    <p:sldId id="283" r:id="rId8"/>
    <p:sldId id="284" r:id="rId9"/>
    <p:sldId id="285" r:id="rId10"/>
    <p:sldId id="282" r:id="rId11"/>
    <p:sldId id="281" r:id="rId12"/>
    <p:sldId id="260" r:id="rId13"/>
    <p:sldId id="261" r:id="rId14"/>
    <p:sldId id="262" r:id="rId15"/>
    <p:sldId id="259" r:id="rId16"/>
    <p:sldId id="263" r:id="rId17"/>
    <p:sldId id="264" r:id="rId18"/>
    <p:sldId id="267" r:id="rId19"/>
    <p:sldId id="268" r:id="rId20"/>
    <p:sldId id="265" r:id="rId21"/>
    <p:sldId id="266" r:id="rId22"/>
    <p:sldId id="269" r:id="rId23"/>
    <p:sldId id="286" r:id="rId24"/>
    <p:sldId id="274" r:id="rId25"/>
    <p:sldId id="275" r:id="rId26"/>
    <p:sldId id="287" r:id="rId27"/>
    <p:sldId id="288" r:id="rId28"/>
    <p:sldId id="289" r:id="rId29"/>
    <p:sldId id="290" r:id="rId30"/>
    <p:sldId id="292" r:id="rId31"/>
    <p:sldId id="293" r:id="rId32"/>
    <p:sldId id="291" r:id="rId33"/>
    <p:sldId id="294" r:id="rId34"/>
    <p:sldId id="295" r:id="rId35"/>
    <p:sldId id="296" r:id="rId36"/>
    <p:sldId id="297" r:id="rId37"/>
    <p:sldId id="298" r:id="rId38"/>
    <p:sldId id="299" r:id="rId39"/>
    <p:sldId id="300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75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962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18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11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2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27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41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66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55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270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46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79C5-6D2F-41B7-8EF1-73F850D9472D}" type="datetimeFigureOut">
              <a:rPr lang="nl-NL" smtClean="0"/>
              <a:t>14-5-2015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DE32-C365-47A9-9A4E-B8B3D05A04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3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nl-NL" dirty="0" smtClean="0"/>
              <a:t>Tijdvak 5: De 16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848872" cy="364996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De  eeuw van de Europese overzeese expansie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Van de Renaissance en het veranderd mens- en wereldbeeld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Van de godsdienstige hervorming en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V</a:t>
            </a:r>
            <a:r>
              <a:rPr lang="nl-NL" dirty="0" smtClean="0">
                <a:solidFill>
                  <a:schemeClr val="tx1"/>
                </a:solidFill>
              </a:rPr>
              <a:t>an de Nederlandse opstand tegen Spanje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4237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3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0" y="476672"/>
            <a:ext cx="796060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0826"/>
            <a:ext cx="833833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0644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61183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1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787440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0862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9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3969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6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7727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4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548680"/>
            <a:ext cx="4248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zestiende eeuw is de tijd van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sz="2400" dirty="0" smtClean="0"/>
              <a:t>Columbus</a:t>
            </a:r>
          </a:p>
          <a:p>
            <a:r>
              <a:rPr lang="nl-NL" sz="2400" dirty="0" smtClean="0"/>
              <a:t>De conquistadores</a:t>
            </a:r>
          </a:p>
          <a:p>
            <a:r>
              <a:rPr lang="nl-NL" sz="2400" dirty="0" smtClean="0"/>
              <a:t>De rijke Italiaanse kooplieden</a:t>
            </a:r>
          </a:p>
          <a:p>
            <a:r>
              <a:rPr lang="nl-NL" sz="2400" dirty="0" smtClean="0"/>
              <a:t>De humanisten</a:t>
            </a:r>
          </a:p>
          <a:p>
            <a:r>
              <a:rPr lang="nl-NL" sz="2400" dirty="0" smtClean="0"/>
              <a:t>De kritiek op de katholieke kerk</a:t>
            </a:r>
          </a:p>
          <a:p>
            <a:r>
              <a:rPr lang="nl-NL" sz="2400" dirty="0" smtClean="0"/>
              <a:t>Luther</a:t>
            </a:r>
          </a:p>
          <a:p>
            <a:r>
              <a:rPr lang="nl-NL" sz="2400" dirty="0" smtClean="0"/>
              <a:t>Calvijn</a:t>
            </a:r>
          </a:p>
          <a:p>
            <a:r>
              <a:rPr lang="nl-NL" sz="2400" dirty="0" smtClean="0"/>
              <a:t>Erasmus</a:t>
            </a:r>
          </a:p>
          <a:p>
            <a:r>
              <a:rPr lang="nl-NL" sz="2400" dirty="0" smtClean="0"/>
              <a:t>De universele mens: 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de homo </a:t>
            </a:r>
            <a:r>
              <a:rPr lang="nl-NL" sz="2400" dirty="0" err="1" smtClean="0"/>
              <a:t>universalis</a:t>
            </a:r>
            <a:endParaRPr lang="nl-NL" sz="2400" dirty="0" smtClean="0"/>
          </a:p>
          <a:p>
            <a:r>
              <a:rPr lang="nl-NL" sz="2400" dirty="0" smtClean="0"/>
              <a:t>Leonardo da Vinci</a:t>
            </a:r>
          </a:p>
          <a:p>
            <a:r>
              <a:rPr lang="nl-NL" sz="2400" dirty="0" smtClean="0"/>
              <a:t>De Rijksdag van Worms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076056" y="1398534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Karel V</a:t>
            </a:r>
          </a:p>
          <a:p>
            <a:r>
              <a:rPr lang="nl-NL" sz="2400" dirty="0" smtClean="0"/>
              <a:t>Filips II</a:t>
            </a:r>
          </a:p>
          <a:p>
            <a:r>
              <a:rPr lang="nl-NL" sz="2400" dirty="0" smtClean="0"/>
              <a:t>Willem van Oranje</a:t>
            </a:r>
          </a:p>
          <a:p>
            <a:r>
              <a:rPr lang="nl-NL" sz="2400" dirty="0" smtClean="0"/>
              <a:t>Alva</a:t>
            </a:r>
          </a:p>
          <a:p>
            <a:r>
              <a:rPr lang="nl-NL" sz="2400" dirty="0" smtClean="0"/>
              <a:t>Margaretha van Parma</a:t>
            </a:r>
          </a:p>
          <a:p>
            <a:r>
              <a:rPr lang="nl-NL" sz="2400" dirty="0" smtClean="0"/>
              <a:t>Het Plakkaat van Verlatinge</a:t>
            </a:r>
          </a:p>
          <a:p>
            <a:r>
              <a:rPr lang="nl-NL" sz="2400" dirty="0" smtClean="0"/>
              <a:t>De val van Antwerpen</a:t>
            </a:r>
          </a:p>
          <a:p>
            <a:r>
              <a:rPr lang="nl-NL" sz="2400" dirty="0" smtClean="0"/>
              <a:t>Het Wilhelmus</a:t>
            </a:r>
          </a:p>
          <a:p>
            <a:r>
              <a:rPr lang="nl-NL" sz="2400" dirty="0" smtClean="0"/>
              <a:t>De Inquisitie </a:t>
            </a:r>
          </a:p>
          <a:p>
            <a:endParaRPr lang="nl-NL" sz="2400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282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2" y="218339"/>
            <a:ext cx="8221746" cy="616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0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99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5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21696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nl-NL" dirty="0" smtClean="0"/>
              <a:t>Tijdvak 6: De 17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848872" cy="364996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Handel overzee / handelskapitalisme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Gouden eeuw: staatkundige, economische en culturele bloei in de Republiek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Vorsten streven naar absolute macht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Wetenschappelijke revolutie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476672"/>
            <a:ext cx="47525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De zeventiende eeuw is de eeuw van </a:t>
            </a:r>
          </a:p>
          <a:p>
            <a:endParaRPr lang="nl-NL" sz="2400" dirty="0" smtClean="0"/>
          </a:p>
          <a:p>
            <a:r>
              <a:rPr lang="nl-NL" sz="2400" dirty="0" smtClean="0"/>
              <a:t>Rembrandt</a:t>
            </a:r>
          </a:p>
          <a:p>
            <a:r>
              <a:rPr lang="nl-NL" sz="2400" dirty="0" smtClean="0"/>
              <a:t>Jan Steen</a:t>
            </a:r>
          </a:p>
          <a:p>
            <a:r>
              <a:rPr lang="nl-NL" sz="2400" dirty="0" smtClean="0"/>
              <a:t>Johannes Vermeer </a:t>
            </a:r>
          </a:p>
          <a:p>
            <a:r>
              <a:rPr lang="nl-NL" sz="2400" dirty="0" smtClean="0"/>
              <a:t>De bloei van Amsterdam</a:t>
            </a:r>
          </a:p>
          <a:p>
            <a:r>
              <a:rPr lang="nl-NL" sz="2400" dirty="0" smtClean="0"/>
              <a:t>De Repliek der zeven verenigde </a:t>
            </a:r>
            <a:br>
              <a:rPr lang="nl-NL" sz="2400" dirty="0" smtClean="0"/>
            </a:br>
            <a:r>
              <a:rPr lang="nl-NL" sz="2400" dirty="0" smtClean="0"/>
              <a:t>   Nederlanden</a:t>
            </a:r>
          </a:p>
          <a:p>
            <a:r>
              <a:rPr lang="nl-NL" sz="2400" dirty="0" smtClean="0"/>
              <a:t>De moord op de </a:t>
            </a:r>
            <a:r>
              <a:rPr lang="nl-NL" sz="2400" dirty="0" err="1" smtClean="0"/>
              <a:t>gebrs</a:t>
            </a:r>
            <a:r>
              <a:rPr lang="nl-NL" sz="2400" dirty="0" smtClean="0"/>
              <a:t>. De Wit</a:t>
            </a:r>
          </a:p>
          <a:p>
            <a:r>
              <a:rPr lang="nl-NL" sz="2400" dirty="0" smtClean="0"/>
              <a:t>De onthoofding van Oldenbarnevelt</a:t>
            </a:r>
          </a:p>
          <a:p>
            <a:r>
              <a:rPr lang="nl-NL" sz="2400" dirty="0" smtClean="0"/>
              <a:t>De VOC </a:t>
            </a:r>
          </a:p>
          <a:p>
            <a:r>
              <a:rPr lang="nl-NL" sz="2400" dirty="0" smtClean="0"/>
              <a:t>Lodewijk XIV</a:t>
            </a:r>
          </a:p>
          <a:p>
            <a:r>
              <a:rPr lang="nl-NL" sz="2400" dirty="0" smtClean="0"/>
              <a:t>Absolutisme</a:t>
            </a:r>
          </a:p>
          <a:p>
            <a:r>
              <a:rPr lang="nl-NL" sz="2400" dirty="0" smtClean="0"/>
              <a:t>Descartes</a:t>
            </a:r>
          </a:p>
          <a:p>
            <a:r>
              <a:rPr lang="nl-NL" sz="2400" dirty="0" smtClean="0"/>
              <a:t>Spinoza</a:t>
            </a:r>
          </a:p>
          <a:p>
            <a:r>
              <a:rPr lang="nl-NL" sz="2400" dirty="0" smtClean="0"/>
              <a:t>Van Leeuwenhoek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9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7632848" cy="557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49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48872" cy="585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5" y="332656"/>
            <a:ext cx="8035478" cy="603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13705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2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" y="620688"/>
            <a:ext cx="744849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8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1449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99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9" y="277314"/>
            <a:ext cx="808456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521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7764"/>
            <a:ext cx="8280920" cy="594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64117" y="71837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Tijdvak 7: de achttiende eeuw</a:t>
            </a:r>
            <a:endParaRPr lang="nl-NL" sz="32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04" y="1628800"/>
            <a:ext cx="33432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25" y="2164726"/>
            <a:ext cx="40767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7" y="3645024"/>
            <a:ext cx="43338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98131"/>
            <a:ext cx="5105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58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9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1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7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0" y="400144"/>
            <a:ext cx="805707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6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0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6" y="404664"/>
            <a:ext cx="827947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8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38" y="260648"/>
            <a:ext cx="8136904" cy="598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280920" cy="63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8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808757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60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6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8" y="332656"/>
            <a:ext cx="817377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8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141</Words>
  <Application>Microsoft Office PowerPoint</Application>
  <PresentationFormat>Diavoorstelling (4:3)</PresentationFormat>
  <Paragraphs>50</Paragraphs>
  <Slides>39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0" baseType="lpstr">
      <vt:lpstr>Kantoorthema</vt:lpstr>
      <vt:lpstr>Tijdvak 5: De 16e eeuw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Tijdvak 6: De 17e eeuw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5: De 16e eeuw</dc:title>
  <dc:creator>Naam</dc:creator>
  <cp:lastModifiedBy>Naam</cp:lastModifiedBy>
  <cp:revision>13</cp:revision>
  <dcterms:created xsi:type="dcterms:W3CDTF">2015-05-13T17:46:32Z</dcterms:created>
  <dcterms:modified xsi:type="dcterms:W3CDTF">2015-05-14T11:46:55Z</dcterms:modified>
</cp:coreProperties>
</file>