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6" r:id="rId11"/>
    <p:sldId id="268" r:id="rId12"/>
    <p:sldId id="269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793F-726C-4BE7-B964-9631E8577F30}" type="datetimeFigureOut">
              <a:rPr lang="nl-NL" smtClean="0"/>
              <a:t>13-5-2015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708-DDD0-4A9A-AB6F-F42F5ED561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066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793F-726C-4BE7-B964-9631E8577F30}" type="datetimeFigureOut">
              <a:rPr lang="nl-NL" smtClean="0"/>
              <a:t>13-5-2015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708-DDD0-4A9A-AB6F-F42F5ED561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5968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793F-726C-4BE7-B964-9631E8577F30}" type="datetimeFigureOut">
              <a:rPr lang="nl-NL" smtClean="0"/>
              <a:t>13-5-2015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708-DDD0-4A9A-AB6F-F42F5ED561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2673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793F-726C-4BE7-B964-9631E8577F30}" type="datetimeFigureOut">
              <a:rPr lang="nl-NL" smtClean="0"/>
              <a:t>13-5-2015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708-DDD0-4A9A-AB6F-F42F5ED561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096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793F-726C-4BE7-B964-9631E8577F30}" type="datetimeFigureOut">
              <a:rPr lang="nl-NL" smtClean="0"/>
              <a:t>13-5-2015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708-DDD0-4A9A-AB6F-F42F5ED561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6857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793F-726C-4BE7-B964-9631E8577F30}" type="datetimeFigureOut">
              <a:rPr lang="nl-NL" smtClean="0"/>
              <a:t>13-5-2015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708-DDD0-4A9A-AB6F-F42F5ED561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6313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793F-726C-4BE7-B964-9631E8577F30}" type="datetimeFigureOut">
              <a:rPr lang="nl-NL" smtClean="0"/>
              <a:t>13-5-2015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708-DDD0-4A9A-AB6F-F42F5ED561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2647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793F-726C-4BE7-B964-9631E8577F30}" type="datetimeFigureOut">
              <a:rPr lang="nl-NL" smtClean="0"/>
              <a:t>13-5-2015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708-DDD0-4A9A-AB6F-F42F5ED561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3635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793F-726C-4BE7-B964-9631E8577F30}" type="datetimeFigureOut">
              <a:rPr lang="nl-NL" smtClean="0"/>
              <a:t>13-5-2015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708-DDD0-4A9A-AB6F-F42F5ED561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9845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793F-726C-4BE7-B964-9631E8577F30}" type="datetimeFigureOut">
              <a:rPr lang="nl-NL" smtClean="0"/>
              <a:t>13-5-2015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708-DDD0-4A9A-AB6F-F42F5ED561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2089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793F-726C-4BE7-B964-9631E8577F30}" type="datetimeFigureOut">
              <a:rPr lang="nl-NL" smtClean="0"/>
              <a:t>13-5-2015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708-DDD0-4A9A-AB6F-F42F5ED561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82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6793F-726C-4BE7-B964-9631E8577F30}" type="datetimeFigureOut">
              <a:rPr lang="nl-NL" smtClean="0"/>
              <a:t>13-5-2015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1C708-DDD0-4A9A-AB6F-F42F5ED561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966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64117" y="718374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Tijdvak 7: de achttiende eeuw</a:t>
            </a:r>
            <a:endParaRPr lang="nl-NL" sz="32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04" y="1628800"/>
            <a:ext cx="33432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325" y="2164726"/>
            <a:ext cx="40767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17" y="3645024"/>
            <a:ext cx="43338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298131"/>
            <a:ext cx="51054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75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5"/>
            <a:ext cx="7920880" cy="5902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576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76672"/>
            <a:ext cx="7982689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527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000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064896" cy="58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368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136904" cy="610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361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611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991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54" y="381147"/>
            <a:ext cx="5976664" cy="452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085184"/>
            <a:ext cx="44577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771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3"/>
            <a:ext cx="7776864" cy="577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355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3"/>
            <a:ext cx="7704856" cy="568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142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821869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496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36904" cy="605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02181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</Words>
  <Application>Microsoft Office PowerPoint</Application>
  <PresentationFormat>Diavoorstelling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Naam</dc:creator>
  <cp:lastModifiedBy>Naam</cp:lastModifiedBy>
  <cp:revision>3</cp:revision>
  <dcterms:created xsi:type="dcterms:W3CDTF">2015-05-13T19:37:56Z</dcterms:created>
  <dcterms:modified xsi:type="dcterms:W3CDTF">2015-05-13T20:05:37Z</dcterms:modified>
</cp:coreProperties>
</file>