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6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11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3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192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45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07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81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03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99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27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42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9292-DADF-4599-B8F4-B1A957B357FA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C99BA-59B1-49B6-A437-36C9E6DF94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91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normAutofit/>
          </a:bodyPr>
          <a:lstStyle/>
          <a:p>
            <a:r>
              <a:rPr lang="nl-NL" sz="4000" dirty="0" smtClean="0"/>
              <a:t>Tijdvak 8: de negentiende eeuw</a:t>
            </a:r>
            <a:endParaRPr lang="nl-NL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80920" cy="42484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de </a:t>
            </a:r>
            <a:r>
              <a:rPr lang="nl-NL" sz="11200" dirty="0">
                <a:solidFill>
                  <a:schemeClr val="tx1"/>
                </a:solidFill>
              </a:rPr>
              <a:t>industriële revolutie die in de westerse </a:t>
            </a:r>
            <a:r>
              <a:rPr lang="nl-NL" sz="11200" dirty="0" smtClean="0">
                <a:solidFill>
                  <a:schemeClr val="tx1"/>
                </a:solidFill>
              </a:rPr>
              <a:t>wereld de 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basis legde voor </a:t>
            </a:r>
            <a:r>
              <a:rPr lang="nl-NL" sz="11200" dirty="0">
                <a:solidFill>
                  <a:schemeClr val="tx1"/>
                </a:solidFill>
              </a:rPr>
              <a:t>een industriële </a:t>
            </a:r>
            <a:r>
              <a:rPr lang="nl-NL" sz="11200" dirty="0" smtClean="0">
                <a:solidFill>
                  <a:schemeClr val="tx1"/>
                </a:solidFill>
              </a:rPr>
              <a:t>samenleving</a:t>
            </a:r>
            <a:endParaRPr lang="nl-NL" sz="112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discussies </a:t>
            </a:r>
            <a:r>
              <a:rPr lang="nl-NL" sz="11200" dirty="0">
                <a:solidFill>
                  <a:schemeClr val="tx1"/>
                </a:solidFill>
              </a:rPr>
              <a:t>over de ‘sociale kwestie</a:t>
            </a:r>
            <a:r>
              <a:rPr lang="nl-NL" sz="11200" dirty="0" smtClean="0">
                <a:solidFill>
                  <a:schemeClr val="tx1"/>
                </a:solidFill>
              </a:rPr>
              <a:t>’ </a:t>
            </a:r>
            <a:endParaRPr lang="nl-NL" sz="112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de </a:t>
            </a:r>
            <a:r>
              <a:rPr lang="nl-NL" sz="11200" dirty="0">
                <a:solidFill>
                  <a:schemeClr val="tx1"/>
                </a:solidFill>
              </a:rPr>
              <a:t>moderne vorm van imperialisme die verband </a:t>
            </a:r>
            <a:r>
              <a:rPr lang="nl-NL" sz="11200" dirty="0" smtClean="0">
                <a:solidFill>
                  <a:schemeClr val="tx1"/>
                </a:solidFill>
              </a:rPr>
              <a:t>hield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</a:t>
            </a:r>
            <a:r>
              <a:rPr lang="nl-NL" sz="11200" dirty="0">
                <a:solidFill>
                  <a:schemeClr val="tx1"/>
                </a:solidFill>
              </a:rPr>
              <a:t>met </a:t>
            </a:r>
            <a:r>
              <a:rPr lang="nl-NL" sz="11200" dirty="0" smtClean="0">
                <a:solidFill>
                  <a:schemeClr val="tx1"/>
                </a:solidFill>
              </a:rPr>
              <a:t>de industrialisatie</a:t>
            </a:r>
            <a:endParaRPr lang="nl-NL" sz="112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de </a:t>
            </a:r>
            <a:r>
              <a:rPr lang="nl-NL" sz="11200" dirty="0">
                <a:solidFill>
                  <a:schemeClr val="tx1"/>
                </a:solidFill>
              </a:rPr>
              <a:t>opkomst van </a:t>
            </a:r>
            <a:r>
              <a:rPr lang="nl-NL" sz="11200" dirty="0" smtClean="0">
                <a:solidFill>
                  <a:schemeClr val="tx1"/>
                </a:solidFill>
              </a:rPr>
              <a:t>emancipatiebewegingen </a:t>
            </a:r>
            <a:endParaRPr lang="nl-NL" sz="11200" dirty="0">
              <a:solidFill>
                <a:schemeClr val="tx1"/>
              </a:solidFill>
            </a:endParaRP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voortschrijdende </a:t>
            </a:r>
            <a:r>
              <a:rPr lang="nl-NL" sz="11200" dirty="0">
                <a:solidFill>
                  <a:schemeClr val="tx1"/>
                </a:solidFill>
              </a:rPr>
              <a:t>democratisering, met deelname </a:t>
            </a:r>
            <a:r>
              <a:rPr lang="nl-NL" sz="11200" dirty="0" smtClean="0">
                <a:solidFill>
                  <a:schemeClr val="tx1"/>
                </a:solidFill>
              </a:rPr>
              <a:t>van 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steeds meer </a:t>
            </a:r>
            <a:r>
              <a:rPr lang="nl-NL" sz="11200" dirty="0">
                <a:solidFill>
                  <a:schemeClr val="tx1"/>
                </a:solidFill>
              </a:rPr>
              <a:t>mannen en vrouwen aan het politieke </a:t>
            </a:r>
            <a:r>
              <a:rPr lang="nl-NL" sz="11200" dirty="0" smtClean="0">
                <a:solidFill>
                  <a:schemeClr val="tx1"/>
                </a:solidFill>
              </a:rPr>
              <a:t/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proces </a:t>
            </a:r>
          </a:p>
          <a:p>
            <a:pPr algn="l"/>
            <a:r>
              <a:rPr lang="nl-NL" sz="11200" dirty="0" smtClean="0">
                <a:solidFill>
                  <a:schemeClr val="tx1"/>
                </a:solidFill>
              </a:rPr>
              <a:t>- de </a:t>
            </a:r>
            <a:r>
              <a:rPr lang="nl-NL" sz="11200" dirty="0">
                <a:solidFill>
                  <a:schemeClr val="tx1"/>
                </a:solidFill>
              </a:rPr>
              <a:t>opkomst van politiek-maatschappelijke </a:t>
            </a:r>
            <a:r>
              <a:rPr lang="nl-NL" sz="11200" dirty="0" smtClean="0">
                <a:solidFill>
                  <a:schemeClr val="tx1"/>
                </a:solidFill>
              </a:rPr>
              <a:t>stromingen:</a:t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liberalisme</a:t>
            </a:r>
            <a:r>
              <a:rPr lang="nl-NL" sz="11200" dirty="0">
                <a:solidFill>
                  <a:schemeClr val="tx1"/>
                </a:solidFill>
              </a:rPr>
              <a:t>, nationalisme, socialisme, </a:t>
            </a:r>
            <a:r>
              <a:rPr lang="nl-NL" sz="11200" dirty="0" smtClean="0">
                <a:solidFill>
                  <a:schemeClr val="tx1"/>
                </a:solidFill>
              </a:rPr>
              <a:t/>
            </a:r>
            <a:br>
              <a:rPr lang="nl-NL" sz="11200" dirty="0" smtClean="0">
                <a:solidFill>
                  <a:schemeClr val="tx1"/>
                </a:solidFill>
              </a:rPr>
            </a:br>
            <a:r>
              <a:rPr lang="nl-NL" sz="11200" dirty="0" smtClean="0">
                <a:solidFill>
                  <a:schemeClr val="tx1"/>
                </a:solidFill>
              </a:rPr>
              <a:t>   confessionalisme </a:t>
            </a:r>
            <a:r>
              <a:rPr lang="nl-NL" sz="11200" dirty="0">
                <a:solidFill>
                  <a:schemeClr val="tx1"/>
                </a:solidFill>
              </a:rPr>
              <a:t>en </a:t>
            </a:r>
            <a:r>
              <a:rPr lang="nl-NL" sz="11200" dirty="0" smtClean="0">
                <a:solidFill>
                  <a:schemeClr val="tx1"/>
                </a:solidFill>
              </a:rPr>
              <a:t>feminisme</a:t>
            </a:r>
            <a:r>
              <a:rPr lang="nl-NL" sz="112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8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1836"/>
            <a:ext cx="8208912" cy="62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43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1"/>
            <a:ext cx="7992888" cy="60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45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63451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07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61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01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1369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01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6" y="404664"/>
            <a:ext cx="785977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14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3165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67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348806" cy="3665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0" y="448925"/>
            <a:ext cx="6763254" cy="15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029050" cy="369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9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5" y="488892"/>
            <a:ext cx="8237784" cy="583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18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17377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72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620688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Wie of wat komen we tegen in de 19</a:t>
            </a:r>
            <a:r>
              <a:rPr lang="nl-NL" sz="2400" b="1" baseline="30000" dirty="0" smtClean="0"/>
              <a:t>e</a:t>
            </a:r>
            <a:r>
              <a:rPr lang="nl-NL" sz="2400" b="1" dirty="0" smtClean="0"/>
              <a:t> eeuw?</a:t>
            </a:r>
            <a:endParaRPr lang="nl-NL" sz="2400" b="1" dirty="0"/>
          </a:p>
          <a:p>
            <a:endParaRPr lang="nl-NL" sz="2400" dirty="0" smtClean="0"/>
          </a:p>
          <a:p>
            <a:r>
              <a:rPr lang="nl-NL" sz="2400" dirty="0" smtClean="0"/>
              <a:t>Napoleon </a:t>
            </a:r>
          </a:p>
          <a:p>
            <a:r>
              <a:rPr lang="nl-NL" sz="2400" dirty="0" smtClean="0"/>
              <a:t>De koningen </a:t>
            </a:r>
            <a:r>
              <a:rPr lang="nl-NL" sz="2400" dirty="0" err="1" smtClean="0"/>
              <a:t>willem</a:t>
            </a:r>
            <a:r>
              <a:rPr lang="nl-NL" sz="2400" dirty="0" smtClean="0"/>
              <a:t> I – II en III</a:t>
            </a:r>
          </a:p>
          <a:p>
            <a:r>
              <a:rPr lang="nl-NL" sz="2400" dirty="0" smtClean="0"/>
              <a:t>Thorbecke</a:t>
            </a:r>
          </a:p>
          <a:p>
            <a:r>
              <a:rPr lang="nl-NL" sz="2400" dirty="0" smtClean="0"/>
              <a:t>Troelstra</a:t>
            </a:r>
          </a:p>
          <a:p>
            <a:r>
              <a:rPr lang="nl-NL" sz="2400" dirty="0" err="1" smtClean="0"/>
              <a:t>Schaepman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Abraham Kuyper</a:t>
            </a:r>
          </a:p>
          <a:p>
            <a:r>
              <a:rPr lang="nl-NL" sz="2400" dirty="0" smtClean="0"/>
              <a:t>Bismarck</a:t>
            </a:r>
          </a:p>
          <a:p>
            <a:r>
              <a:rPr lang="nl-NL" sz="2400" dirty="0" smtClean="0"/>
              <a:t>Keizer </a:t>
            </a:r>
            <a:r>
              <a:rPr lang="nl-NL" sz="2400" dirty="0" err="1"/>
              <a:t>W</a:t>
            </a:r>
            <a:r>
              <a:rPr lang="nl-NL" sz="2400" dirty="0" err="1" smtClean="0"/>
              <a:t>ilhem</a:t>
            </a:r>
            <a:r>
              <a:rPr lang="nl-NL" sz="2400" dirty="0" smtClean="0"/>
              <a:t> I</a:t>
            </a:r>
          </a:p>
          <a:p>
            <a:r>
              <a:rPr lang="nl-NL" sz="2400" dirty="0" smtClean="0"/>
              <a:t>De industriële revolutie</a:t>
            </a:r>
          </a:p>
          <a:p>
            <a:r>
              <a:rPr lang="nl-NL" sz="2400" dirty="0" smtClean="0"/>
              <a:t>De stoomtrein</a:t>
            </a:r>
          </a:p>
          <a:p>
            <a:r>
              <a:rPr lang="nl-NL" sz="2400" dirty="0" smtClean="0"/>
              <a:t>De eerste feministische golf</a:t>
            </a:r>
          </a:p>
          <a:p>
            <a:r>
              <a:rPr lang="nl-NL" sz="2400" dirty="0" smtClean="0"/>
              <a:t>Aletta Jacobs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199856" y="1775713"/>
            <a:ext cx="31683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Wilhelmina </a:t>
            </a:r>
            <a:r>
              <a:rPr lang="nl-NL" sz="2400" dirty="0" err="1" smtClean="0"/>
              <a:t>Drucker</a:t>
            </a:r>
            <a:endParaRPr lang="nl-NL" sz="2400" dirty="0" smtClean="0"/>
          </a:p>
          <a:p>
            <a:r>
              <a:rPr lang="nl-NL" sz="2400" dirty="0" smtClean="0"/>
              <a:t>De arme arbeider</a:t>
            </a:r>
          </a:p>
          <a:p>
            <a:r>
              <a:rPr lang="nl-NL" sz="2400" dirty="0" smtClean="0"/>
              <a:t>De sociale kwestie</a:t>
            </a:r>
          </a:p>
          <a:p>
            <a:r>
              <a:rPr lang="nl-NL" sz="2400" dirty="0" smtClean="0"/>
              <a:t>De strijd voor kiesrecht</a:t>
            </a:r>
          </a:p>
          <a:p>
            <a:r>
              <a:rPr lang="nl-NL" sz="2400" dirty="0" smtClean="0"/>
              <a:t>confessionalisme democratisering </a:t>
            </a:r>
          </a:p>
          <a:p>
            <a:r>
              <a:rPr lang="nl-NL" sz="2400" dirty="0" smtClean="0"/>
              <a:t>emancipatiebeweging  </a:t>
            </a:r>
          </a:p>
          <a:p>
            <a:r>
              <a:rPr lang="nl-NL" sz="2400" dirty="0" smtClean="0"/>
              <a:t>imperialisme industriële samenleving liberalisme </a:t>
            </a:r>
          </a:p>
          <a:p>
            <a:r>
              <a:rPr lang="nl-NL" sz="2400" dirty="0" smtClean="0"/>
              <a:t>modern imperialisme nationalisme </a:t>
            </a:r>
          </a:p>
          <a:p>
            <a:r>
              <a:rPr lang="nl-NL" sz="2400" dirty="0" smtClean="0"/>
              <a:t>politieke stromingen 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99907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8" y="327750"/>
            <a:ext cx="8036707" cy="597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0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1"/>
            <a:ext cx="7704856" cy="572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2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2434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5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434"/>
            <a:ext cx="7992888" cy="59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533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7848872" cy="586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2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6" y="260648"/>
            <a:ext cx="8276340" cy="606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235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6527"/>
            <a:ext cx="7920880" cy="586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703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1" y="261748"/>
            <a:ext cx="797315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838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5712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2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1196752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De industriële revolutie is een van de grootste veranderingen in de geschiedenis en had dan ook op tal van terreinen verstrekkende gevolgen</a:t>
            </a:r>
          </a:p>
          <a:p>
            <a:endParaRPr lang="nl-NL" sz="2800" dirty="0" smtClean="0"/>
          </a:p>
          <a:p>
            <a:pPr algn="ctr"/>
            <a:r>
              <a:rPr lang="nl-NL" sz="2800" dirty="0" smtClean="0"/>
              <a:t>Economisch </a:t>
            </a:r>
          </a:p>
          <a:p>
            <a:pPr algn="ctr"/>
            <a:r>
              <a:rPr lang="nl-NL" sz="2800" smtClean="0"/>
              <a:t>Sociaal </a:t>
            </a:r>
            <a:endParaRPr lang="nl-NL" sz="2800" dirty="0" smtClean="0"/>
          </a:p>
          <a:p>
            <a:pPr algn="ctr"/>
            <a:r>
              <a:rPr lang="nl-NL" sz="2800" dirty="0" smtClean="0"/>
              <a:t>Politiek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2351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0" y="438766"/>
            <a:ext cx="7776864" cy="58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56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0543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0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05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96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2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4302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8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7776864" cy="576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7608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105</Words>
  <Application>Microsoft Office PowerPoint</Application>
  <PresentationFormat>Diavoorstelling (4:3)</PresentationFormat>
  <Paragraphs>35</Paragraphs>
  <Slides>28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Kantoorthema</vt:lpstr>
      <vt:lpstr>Tijdvak 8: de negentiende eeuw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8: de negentien eeuw en Duitsland 1871-1945</dc:title>
  <dc:creator>Naam</dc:creator>
  <cp:lastModifiedBy>Naam</cp:lastModifiedBy>
  <cp:revision>10</cp:revision>
  <dcterms:created xsi:type="dcterms:W3CDTF">2015-05-14T13:45:50Z</dcterms:created>
  <dcterms:modified xsi:type="dcterms:W3CDTF">2015-05-14T15:38:45Z</dcterms:modified>
</cp:coreProperties>
</file>