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99EA2-A9B6-0A4D-A658-334CF7FA3804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A0CE-470A-8446-93E9-9FD094BB3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83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3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83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2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92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35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4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22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8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31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72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47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C6023-380F-E942-ADE1-FF3C8CD713EC}" type="datetimeFigureOut">
              <a:rPr lang="nl-NL" smtClean="0"/>
              <a:t>21-08-17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A663-BE57-5E42-ADA3-C3B520231A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97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70340"/>
            <a:ext cx="7772400" cy="1470025"/>
          </a:xfrm>
        </p:spPr>
        <p:txBody>
          <a:bodyPr/>
          <a:lstStyle/>
          <a:p>
            <a:r>
              <a:rPr lang="nl-NL" dirty="0" smtClean="0"/>
              <a:t>Werkstuk over de verzorgingsstaat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231596" y="3286156"/>
            <a:ext cx="6400800" cy="1752600"/>
          </a:xfrm>
        </p:spPr>
        <p:txBody>
          <a:bodyPr/>
          <a:lstStyle/>
          <a:p>
            <a:r>
              <a:rPr lang="nl-NL" dirty="0" smtClean="0"/>
              <a:t>Hoe pak je dat aan?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62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1797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De aanpak in grote 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5967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Lees de opdracht</a:t>
            </a:r>
          </a:p>
          <a:p>
            <a:r>
              <a:rPr lang="nl-NL" dirty="0" smtClean="0"/>
              <a:t>Kies een onderwerp (1 van 3)</a:t>
            </a:r>
          </a:p>
          <a:p>
            <a:r>
              <a:rPr lang="nl-NL" dirty="0" smtClean="0"/>
              <a:t>Maak een werkplan / planning </a:t>
            </a:r>
          </a:p>
          <a:p>
            <a:r>
              <a:rPr lang="nl-NL" dirty="0" smtClean="0"/>
              <a:t>Maak een opzet / inhoudsopgave</a:t>
            </a:r>
          </a:p>
          <a:p>
            <a:r>
              <a:rPr lang="nl-NL" dirty="0" smtClean="0"/>
              <a:t>Verdeel de taken</a:t>
            </a:r>
          </a:p>
          <a:p>
            <a:r>
              <a:rPr lang="nl-NL" dirty="0" smtClean="0"/>
              <a:t>Verzamel informatie (ga nog niet schrijven)</a:t>
            </a:r>
          </a:p>
          <a:p>
            <a:r>
              <a:rPr lang="nl-NL" dirty="0" smtClean="0"/>
              <a:t>Werk het thema uit / ga schrijven</a:t>
            </a:r>
          </a:p>
          <a:p>
            <a:r>
              <a:rPr lang="nl-NL" dirty="0" smtClean="0"/>
              <a:t>Laat je tekst ook aan anderen lezen </a:t>
            </a:r>
          </a:p>
          <a:p>
            <a:r>
              <a:rPr lang="nl-NL" dirty="0" smtClean="0"/>
              <a:t>Zet je werkstuk in elkaar </a:t>
            </a:r>
          </a:p>
        </p:txBody>
      </p:sp>
    </p:spTree>
    <p:extLst>
      <p:ext uri="{BB962C8B-B14F-4D97-AF65-F5344CB8AC3E}">
        <p14:creationId xmlns:p14="http://schemas.microsoft.com/office/powerpoint/2010/main" val="390208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Kies een onderwerp - Ori</a:t>
            </a:r>
            <a:r>
              <a:rPr lang="nl-NL" dirty="0" smtClean="0"/>
              <a:t>ë</a:t>
            </a:r>
            <a:r>
              <a:rPr lang="nl-NL" dirty="0" smtClean="0"/>
              <a:t>nteren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373041" cy="4525963"/>
          </a:xfrm>
        </p:spPr>
        <p:txBody>
          <a:bodyPr/>
          <a:lstStyle/>
          <a:p>
            <a:r>
              <a:rPr lang="nl-NL" dirty="0" smtClean="0"/>
              <a:t>Lees de opdrachten</a:t>
            </a:r>
          </a:p>
          <a:p>
            <a:r>
              <a:rPr lang="nl-NL" dirty="0" smtClean="0"/>
              <a:t>Wat houden de drie onderwerpen in?</a:t>
            </a:r>
          </a:p>
          <a:p>
            <a:r>
              <a:rPr lang="nl-NL" dirty="0" smtClean="0"/>
              <a:t>Kijk in je boek wat erover in staat</a:t>
            </a:r>
          </a:p>
          <a:p>
            <a:r>
              <a:rPr lang="nl-NL" dirty="0" smtClean="0"/>
              <a:t>Zoek een 5 minuten op internet naar informatie</a:t>
            </a:r>
          </a:p>
          <a:p>
            <a:r>
              <a:rPr lang="nl-NL" dirty="0" smtClean="0"/>
              <a:t>Maak wat aantekeningen</a:t>
            </a:r>
          </a:p>
          <a:p>
            <a:r>
              <a:rPr lang="nl-NL" u="sng" dirty="0" smtClean="0"/>
              <a:t>Maak een keuze en motiveer die </a:t>
            </a:r>
            <a:r>
              <a:rPr lang="nl-NL" dirty="0" smtClean="0"/>
              <a:t>&gt; </a:t>
            </a:r>
            <a:r>
              <a:rPr lang="nl-NL" u="sng" dirty="0" smtClean="0">
                <a:solidFill>
                  <a:srgbClr val="FF0000"/>
                </a:solidFill>
              </a:rPr>
              <a:t>Overleg met docent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006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Je onderwerp plannen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houd je onderwerp in?</a:t>
            </a:r>
          </a:p>
          <a:p>
            <a:r>
              <a:rPr lang="nl-NL" dirty="0" smtClean="0"/>
              <a:t>Welke begrippen kom je tegen? Maak een lijstje</a:t>
            </a:r>
          </a:p>
          <a:p>
            <a:r>
              <a:rPr lang="nl-NL" dirty="0" smtClean="0"/>
              <a:t>Welke begrippen uit je boek passen bij het onderwerp?</a:t>
            </a:r>
          </a:p>
          <a:p>
            <a:r>
              <a:rPr lang="nl-NL" dirty="0" smtClean="0"/>
              <a:t>Kijk in je boek of je iets over het onderwerp kunt vinden</a:t>
            </a:r>
          </a:p>
          <a:p>
            <a:r>
              <a:rPr lang="nl-NL" dirty="0" smtClean="0"/>
              <a:t>Waar ‘snap je niks van’ ? &gt; </a:t>
            </a:r>
            <a:r>
              <a:rPr lang="nl-NL" u="sng" dirty="0" smtClean="0">
                <a:solidFill>
                  <a:srgbClr val="FF0000"/>
                </a:solidFill>
              </a:rPr>
              <a:t>vraag het de docent</a:t>
            </a:r>
            <a:endParaRPr lang="nl-NL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3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Maak de opzet van je werkstuk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 ga je al die informatie presenteren?</a:t>
            </a:r>
          </a:p>
          <a:p>
            <a:r>
              <a:rPr lang="nl-NL" dirty="0" smtClean="0"/>
              <a:t>Maak thema’s </a:t>
            </a:r>
          </a:p>
          <a:p>
            <a:r>
              <a:rPr lang="nl-NL" dirty="0" smtClean="0"/>
              <a:t>Bepaal de volgorde </a:t>
            </a:r>
          </a:p>
          <a:p>
            <a:r>
              <a:rPr lang="nl-NL" dirty="0" smtClean="0"/>
              <a:t>Maak een (voorlopige) inhoudsopgave</a:t>
            </a:r>
          </a:p>
          <a:p>
            <a:r>
              <a:rPr lang="nl-NL" dirty="0" smtClean="0"/>
              <a:t>Verdeel de taken </a:t>
            </a:r>
            <a:r>
              <a:rPr lang="mr-IN" dirty="0" smtClean="0"/>
              <a:t>–</a:t>
            </a:r>
            <a:r>
              <a:rPr lang="nl-NL" dirty="0" smtClean="0"/>
              <a:t> iedereen schrijft mee </a:t>
            </a:r>
          </a:p>
          <a:p>
            <a:r>
              <a:rPr lang="nl-NL" dirty="0" smtClean="0"/>
              <a:t>Maak een planning</a:t>
            </a:r>
          </a:p>
          <a:p>
            <a:r>
              <a:rPr lang="nl-NL" u="sng" dirty="0" smtClean="0">
                <a:solidFill>
                  <a:srgbClr val="FF0000"/>
                </a:solidFill>
              </a:rPr>
              <a:t>Bespreek inhoudsopgave en planning met je docent</a:t>
            </a:r>
            <a:endParaRPr lang="nl-NL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4629"/>
            <a:ext cx="8229600" cy="1143000"/>
          </a:xfrm>
        </p:spPr>
        <p:txBody>
          <a:bodyPr/>
          <a:lstStyle/>
          <a:p>
            <a:r>
              <a:rPr lang="nl-NL" dirty="0" smtClean="0"/>
              <a:t>4. Verzamel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7629"/>
            <a:ext cx="8229600" cy="542286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Ga nog niet schrijven</a:t>
            </a:r>
          </a:p>
          <a:p>
            <a:r>
              <a:rPr lang="nl-NL" dirty="0" smtClean="0"/>
              <a:t>Verzamel informatie door </a:t>
            </a:r>
            <a:br>
              <a:rPr lang="nl-NL" dirty="0" smtClean="0"/>
            </a:br>
            <a:r>
              <a:rPr lang="nl-NL" dirty="0" smtClean="0"/>
              <a:t>a. De vragen te beantwoorden</a:t>
            </a:r>
            <a:br>
              <a:rPr lang="nl-NL" dirty="0" smtClean="0"/>
            </a:br>
            <a:r>
              <a:rPr lang="nl-NL" dirty="0" smtClean="0"/>
              <a:t>b. In je boek te kijken</a:t>
            </a:r>
            <a:br>
              <a:rPr lang="nl-NL" dirty="0" smtClean="0"/>
            </a:br>
            <a:r>
              <a:rPr lang="nl-NL" dirty="0" smtClean="0"/>
              <a:t>c. Op het internet te kijken </a:t>
            </a:r>
          </a:p>
          <a:p>
            <a:r>
              <a:rPr lang="nl-NL" dirty="0" smtClean="0"/>
              <a:t>Zet de gevonden informatie per thema bij elkaar</a:t>
            </a:r>
          </a:p>
          <a:p>
            <a:r>
              <a:rPr lang="nl-NL" dirty="0" smtClean="0"/>
              <a:t>Vergeet de bronvermelding niet</a:t>
            </a:r>
          </a:p>
          <a:p>
            <a:r>
              <a:rPr lang="nl-NL" dirty="0" smtClean="0"/>
              <a:t>Zoek ook voorbeelden!</a:t>
            </a:r>
          </a:p>
          <a:p>
            <a:r>
              <a:rPr lang="nl-NL" u="sng" dirty="0" smtClean="0">
                <a:solidFill>
                  <a:srgbClr val="FF0000"/>
                </a:solidFill>
              </a:rPr>
              <a:t>Niet genoeg informatie? &gt; vraag het je docent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32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Werk het thema uit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13040" cy="4525963"/>
          </a:xfrm>
        </p:spPr>
        <p:txBody>
          <a:bodyPr/>
          <a:lstStyle/>
          <a:p>
            <a:r>
              <a:rPr lang="nl-NL" dirty="0" smtClean="0"/>
              <a:t>Ga schrijven</a:t>
            </a:r>
          </a:p>
          <a:p>
            <a:r>
              <a:rPr lang="nl-NL" dirty="0" smtClean="0"/>
              <a:t>Vertel de informatie zoveel mogelijk in je eigen woorden na </a:t>
            </a:r>
          </a:p>
          <a:p>
            <a:r>
              <a:rPr lang="nl-NL" dirty="0" smtClean="0"/>
              <a:t>Overschrijven van anderen of van het internet, is fout &gt; puntenaftrek / internetkorting</a:t>
            </a:r>
          </a:p>
          <a:p>
            <a:r>
              <a:rPr lang="nl-NL" dirty="0" smtClean="0"/>
              <a:t>Laat je teksten ook eens aan iemand anders in je groepje lezen</a:t>
            </a:r>
          </a:p>
          <a:p>
            <a:r>
              <a:rPr lang="nl-NL" dirty="0" smtClean="0"/>
              <a:t>Maak gezamenlijke afspraken over de lay-out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38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7197" y="1600200"/>
            <a:ext cx="8513045" cy="4525963"/>
          </a:xfrm>
        </p:spPr>
        <p:txBody>
          <a:bodyPr/>
          <a:lstStyle/>
          <a:p>
            <a:r>
              <a:rPr lang="nl-NL" dirty="0" smtClean="0"/>
              <a:t>Vraag je samen aan het begin van iedere les af</a:t>
            </a:r>
            <a:br>
              <a:rPr lang="nl-NL" dirty="0" smtClean="0"/>
            </a:b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              			</a:t>
            </a:r>
            <a:r>
              <a:rPr lang="nl-NL" sz="4000" dirty="0" smtClean="0"/>
              <a:t>waar staan we?</a:t>
            </a:r>
            <a:br>
              <a:rPr lang="nl-NL" sz="4000" dirty="0" smtClean="0"/>
            </a:br>
            <a:r>
              <a:rPr lang="nl-NL" sz="4000" dirty="0" smtClean="0"/>
              <a:t>           			wat hebben we tot nu toe? </a:t>
            </a:r>
            <a:br>
              <a:rPr lang="nl-NL" sz="4000" dirty="0" smtClean="0"/>
            </a:br>
            <a:r>
              <a:rPr lang="nl-NL" sz="4000" dirty="0" smtClean="0"/>
              <a:t>           			wat gaan we vandaag doen ? </a:t>
            </a:r>
            <a:br>
              <a:rPr lang="nl-NL" sz="4000" dirty="0" smtClean="0"/>
            </a:br>
            <a:r>
              <a:rPr lang="nl-NL" sz="4000" dirty="0" smtClean="0"/>
              <a:t>           			stel een doel!</a:t>
            </a:r>
            <a:endParaRPr lang="nl-NL" sz="4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04" y="2376460"/>
            <a:ext cx="2326583" cy="296964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374866"/>
            <a:ext cx="2667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10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285</Words>
  <Application>Microsoft Macintosh PowerPoint</Application>
  <PresentationFormat>Diavoorstelling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Werkstuk over de verzorgingsstaat</vt:lpstr>
      <vt:lpstr>De aanpak in grote lijnen</vt:lpstr>
      <vt:lpstr>1. Kies een onderwerp - Oriënteren </vt:lpstr>
      <vt:lpstr>2. Je onderwerp plannen</vt:lpstr>
      <vt:lpstr>3. Maak de opzet van je werkstuk</vt:lpstr>
      <vt:lpstr>4. Verzamel informatie</vt:lpstr>
      <vt:lpstr>5. Werk het thema uit</vt:lpstr>
      <vt:lpstr>Tip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Werkstuk over de verzorgingsstaat</dc:title>
  <dc:creator>John van Zuijlen</dc:creator>
  <cp:lastModifiedBy>John van Zuijlen</cp:lastModifiedBy>
  <cp:revision>4</cp:revision>
  <cp:lastPrinted>2017-08-21T19:57:01Z</cp:lastPrinted>
  <dcterms:created xsi:type="dcterms:W3CDTF">2017-08-21T19:13:21Z</dcterms:created>
  <dcterms:modified xsi:type="dcterms:W3CDTF">2017-08-21T19:57:32Z</dcterms:modified>
</cp:coreProperties>
</file>